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56"/>
  </p:notesMasterIdLst>
  <p:handoutMasterIdLst>
    <p:handoutMasterId r:id="rId57"/>
  </p:handoutMasterIdLst>
  <p:sldIdLst>
    <p:sldId id="289" r:id="rId5"/>
    <p:sldId id="257" r:id="rId6"/>
    <p:sldId id="427" r:id="rId7"/>
    <p:sldId id="457" r:id="rId8"/>
    <p:sldId id="458" r:id="rId9"/>
    <p:sldId id="459" r:id="rId10"/>
    <p:sldId id="456" r:id="rId11"/>
    <p:sldId id="428" r:id="rId12"/>
    <p:sldId id="460" r:id="rId13"/>
    <p:sldId id="489" r:id="rId14"/>
    <p:sldId id="490" r:id="rId15"/>
    <p:sldId id="491" r:id="rId16"/>
    <p:sldId id="492" r:id="rId17"/>
    <p:sldId id="493" r:id="rId18"/>
    <p:sldId id="494" r:id="rId19"/>
    <p:sldId id="461" r:id="rId20"/>
    <p:sldId id="485" r:id="rId21"/>
    <p:sldId id="484" r:id="rId22"/>
    <p:sldId id="506" r:id="rId23"/>
    <p:sldId id="507" r:id="rId24"/>
    <p:sldId id="486" r:id="rId25"/>
    <p:sldId id="495" r:id="rId26"/>
    <p:sldId id="496" r:id="rId27"/>
    <p:sldId id="497" r:id="rId28"/>
    <p:sldId id="498" r:id="rId29"/>
    <p:sldId id="499" r:id="rId30"/>
    <p:sldId id="500" r:id="rId31"/>
    <p:sldId id="501" r:id="rId32"/>
    <p:sldId id="502" r:id="rId33"/>
    <p:sldId id="503" r:id="rId34"/>
    <p:sldId id="504" r:id="rId35"/>
    <p:sldId id="505" r:id="rId36"/>
    <p:sldId id="462" r:id="rId37"/>
    <p:sldId id="468" r:id="rId38"/>
    <p:sldId id="476" r:id="rId39"/>
    <p:sldId id="469" r:id="rId40"/>
    <p:sldId id="477" r:id="rId41"/>
    <p:sldId id="470" r:id="rId42"/>
    <p:sldId id="478" r:id="rId43"/>
    <p:sldId id="471" r:id="rId44"/>
    <p:sldId id="479" r:id="rId45"/>
    <p:sldId id="472" r:id="rId46"/>
    <p:sldId id="480" r:id="rId47"/>
    <p:sldId id="473" r:id="rId48"/>
    <p:sldId id="463" r:id="rId49"/>
    <p:sldId id="474" r:id="rId50"/>
    <p:sldId id="481" r:id="rId51"/>
    <p:sldId id="482" r:id="rId52"/>
    <p:sldId id="475" r:id="rId53"/>
    <p:sldId id="483" r:id="rId54"/>
    <p:sldId id="277" r:id="rId55"/>
  </p:sldIdLst>
  <p:sldSz cx="12192000" cy="6858000"/>
  <p:notesSz cx="6858000" cy="9144000"/>
  <p:defaultTextStyle>
    <a:defPPr rtl="0"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64" userDrawn="1">
          <p15:clr>
            <a:srgbClr val="A4A3A4"/>
          </p15:clr>
        </p15:guide>
        <p15:guide id="3" pos="408" userDrawn="1">
          <p15:clr>
            <a:srgbClr val="A4A3A4"/>
          </p15:clr>
        </p15:guide>
        <p15:guide id="4" orient="horz" pos="432" userDrawn="1">
          <p15:clr>
            <a:srgbClr val="A4A3A4"/>
          </p15:clr>
        </p15:guide>
        <p15:guide id="5" pos="727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BB3BA"/>
    <a:srgbClr val="854643"/>
    <a:srgbClr val="CF6D69"/>
    <a:srgbClr val="545172"/>
    <a:srgbClr val="0D3047"/>
    <a:srgbClr val="0B2B41"/>
    <a:srgbClr val="114263"/>
    <a:srgbClr val="401918"/>
    <a:srgbClr val="731F1C"/>
    <a:srgbClr val="AB678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D085CFC-3AEE-4CBC-A4BB-3E3D1697AC03}" v="783" dt="2021-01-28T15:52:17.844"/>
    <p1510:client id="{C37F3361-2D5D-4E8E-929E-C2586AF6DCE8}" v="43" dt="2021-02-17T16:13:49.117"/>
  </p1510:revLst>
</p1510:revInfo>
</file>

<file path=ppt/tableStyles.xml><?xml version="1.0" encoding="utf-8"?>
<a:tblStyleLst xmlns:a="http://schemas.openxmlformats.org/drawingml/2006/main" def="{E8B1032C-EA38-4F05-BA0D-38AFFFC7BED3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D5ABB26-0587-4C30-8999-92F81FD0307C}" styleName="Sin estilo ni cuadrícul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5758FB7-9AC5-4552-8A53-C91805E547FA}" styleName="Estilo temático 1 - Énfasis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979" autoAdjust="0"/>
    <p:restoredTop sz="70101" autoAdjust="0"/>
  </p:normalViewPr>
  <p:slideViewPr>
    <p:cSldViewPr snapToGrid="0">
      <p:cViewPr varScale="1">
        <p:scale>
          <a:sx n="60" d="100"/>
          <a:sy n="60" d="100"/>
        </p:scale>
        <p:origin x="1781" y="43"/>
      </p:cViewPr>
      <p:guideLst>
        <p:guide orient="horz" pos="2160"/>
        <p:guide pos="3864"/>
        <p:guide pos="408"/>
        <p:guide orient="horz" pos="432"/>
        <p:guide pos="7272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006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handoutMaster" Target="handoutMasters/handoutMaster1.xml"/><Relationship Id="rId61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2E18523F-AC55-4A96-BCAA-B1643086398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6369D026-9EA8-4612-B08D-A04E3131FB0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713741-5466-4294-8EEA-091546152741}" type="datetimeFigureOut">
              <a:rPr lang="es-ES" smtClean="0"/>
              <a:t>17/02/2021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09AF8D1C-C782-46BB-81A0-EE60403AADD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5E4849C-C831-4E22-967B-5B69709BEFB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A72C46-0AD4-41DC-B111-882819DE2F4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4348114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 dirty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48C12B-85F7-4E4C-A3B5-3B4CEEAE6A00}" type="datetimeFigureOut">
              <a:rPr lang="es-ES" smtClean="0"/>
              <a:t>17/02/2021</a:t>
            </a:fld>
            <a:endParaRPr lang="es-ES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 dirty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noProof="0" dirty="0"/>
              <a:t>Editar estilos de texto del patrón</a:t>
            </a:r>
            <a:endParaRPr lang="es-ES" dirty="0"/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8B8399-5CE9-4AF3-B21F-15CC16B1DBE3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9533644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Presentación, decimos quienes somos y pasamos a hablar de la motivación del diseño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8B8399-5CE9-4AF3-B21F-15CC16B1DBE3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332605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El primer paso que hicimos para tratar los datos fue la transformación nominal y la creación del atributo de clase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8B8399-5CE9-4AF3-B21F-15CC16B1DBE3}" type="slidenum">
              <a:rPr lang="es-ES" smtClean="0"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738163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En primer lugar utilizamos el nodo </a:t>
            </a:r>
            <a:r>
              <a:rPr lang="es-ES" dirty="0" err="1"/>
              <a:t>Number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String para transformar todos los atributos numerales en nominales para poder tratar con ellos en el árbol de decisión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8B8399-5CE9-4AF3-B21F-15CC16B1DBE3}" type="slidenum">
              <a:rPr lang="es-ES" smtClean="0"/>
              <a:t>11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426706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s-ES" sz="1800" b="0" i="0" u="none" strike="noStrike" baseline="0" dirty="0">
                <a:solidFill>
                  <a:srgbClr val="2E2C2C"/>
                </a:solidFill>
                <a:latin typeface="Arial" panose="020B0604020202020204" pitchFamily="34" charset="0"/>
              </a:rPr>
              <a:t>Después hemos usado el nodo </a:t>
            </a:r>
            <a:r>
              <a:rPr lang="es-ES" sz="1800" b="0" i="0" u="none" strike="noStrike" baseline="0" dirty="0">
                <a:solidFill>
                  <a:srgbClr val="2E2C2C"/>
                </a:solidFill>
                <a:latin typeface="ArialMT"/>
              </a:rPr>
              <a:t>‘</a:t>
            </a:r>
            <a:r>
              <a:rPr lang="es-ES" sz="1800" b="0" i="0" u="none" strike="noStrike" baseline="0" dirty="0">
                <a:solidFill>
                  <a:srgbClr val="2E2C2C"/>
                </a:solidFill>
                <a:latin typeface="Arial" panose="020B0604020202020204" pitchFamily="34" charset="0"/>
              </a:rPr>
              <a:t>String </a:t>
            </a:r>
            <a:r>
              <a:rPr lang="es-ES" sz="1800" b="0" i="0" u="none" strike="noStrike" baseline="0" dirty="0" err="1">
                <a:solidFill>
                  <a:srgbClr val="2E2C2C"/>
                </a:solidFill>
                <a:latin typeface="Arial" panose="020B0604020202020204" pitchFamily="34" charset="0"/>
              </a:rPr>
              <a:t>Manipulation</a:t>
            </a:r>
            <a:r>
              <a:rPr lang="es-ES" sz="1800" b="0" i="0" u="none" strike="noStrike" baseline="0" dirty="0">
                <a:solidFill>
                  <a:srgbClr val="2E2C2C"/>
                </a:solidFill>
                <a:latin typeface="ArialMT"/>
              </a:rPr>
              <a:t>’ </a:t>
            </a:r>
            <a:r>
              <a:rPr lang="es-ES" sz="1800" b="0" i="0" u="none" strike="noStrike" baseline="0" dirty="0">
                <a:solidFill>
                  <a:srgbClr val="2E2C2C"/>
                </a:solidFill>
                <a:latin typeface="Arial" panose="020B0604020202020204" pitchFamily="34" charset="0"/>
              </a:rPr>
              <a:t>para crear una nueva clase a través del atributo </a:t>
            </a:r>
            <a:r>
              <a:rPr lang="es-ES" sz="1800" b="0" i="0" u="none" strike="noStrike" baseline="0" dirty="0" err="1">
                <a:solidFill>
                  <a:srgbClr val="2E2C2C"/>
                </a:solidFill>
                <a:latin typeface="Arial" panose="020B0604020202020204" pitchFamily="34" charset="0"/>
              </a:rPr>
              <a:t>exang</a:t>
            </a:r>
            <a:r>
              <a:rPr lang="es-ES" sz="1800" b="0" i="0" u="none" strike="noStrike" baseline="0" dirty="0">
                <a:solidFill>
                  <a:srgbClr val="2E2C2C"/>
                </a:solidFill>
                <a:latin typeface="Arial" panose="020B0604020202020204" pitchFamily="34" charset="0"/>
              </a:rPr>
              <a:t> que</a:t>
            </a:r>
          </a:p>
          <a:p>
            <a:pPr algn="l"/>
            <a:r>
              <a:rPr lang="es-ES" sz="1800" b="0" i="0" u="none" strike="noStrike" baseline="0" dirty="0">
                <a:solidFill>
                  <a:srgbClr val="2E2C2C"/>
                </a:solidFill>
                <a:latin typeface="Arial" panose="020B0604020202020204" pitchFamily="34" charset="0"/>
              </a:rPr>
              <a:t>será sobre el que realicemos las futuras predicciones.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8B8399-5CE9-4AF3-B21F-15CC16B1DBE3}" type="slidenum">
              <a:rPr lang="es-ES" smtClean="0"/>
              <a:t>12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913528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Tras realizar esta primera preparación realizamos una evaluación y obtuvimos un 58% de acierto sin haber realizado ningún tratamiento previo más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8B8399-5CE9-4AF3-B21F-15CC16B1DBE3}" type="slidenum">
              <a:rPr lang="es-ES" smtClean="0"/>
              <a:t>13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495689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s-ES" sz="1800" b="0" i="0" u="none" strike="noStrike" baseline="0" dirty="0">
                <a:solidFill>
                  <a:srgbClr val="2E2C2C"/>
                </a:solidFill>
                <a:latin typeface="Arial" panose="020B0604020202020204" pitchFamily="34" charset="0"/>
              </a:rPr>
              <a:t>Por ejemplo, aquí vemos que dado el síntoma </a:t>
            </a:r>
            <a:r>
              <a:rPr lang="es-ES" sz="1800" b="0" i="0" u="none" strike="noStrike" baseline="0" dirty="0" err="1">
                <a:solidFill>
                  <a:srgbClr val="2E2C2C"/>
                </a:solidFill>
                <a:latin typeface="Arial" panose="020B0604020202020204" pitchFamily="34" charset="0"/>
              </a:rPr>
              <a:t>exang</a:t>
            </a:r>
            <a:r>
              <a:rPr lang="es-ES" sz="1800" b="0" i="0" u="none" strike="noStrike" baseline="0" dirty="0">
                <a:solidFill>
                  <a:srgbClr val="2E2C2C"/>
                </a:solidFill>
                <a:latin typeface="Arial" panose="020B0604020202020204" pitchFamily="34" charset="0"/>
              </a:rPr>
              <a:t>, dado un valor de 1,4 para el valor</a:t>
            </a:r>
          </a:p>
          <a:p>
            <a:pPr algn="l"/>
            <a:r>
              <a:rPr lang="es-ES" sz="1800" b="0" i="0" u="none" strike="noStrike" baseline="0" dirty="0" err="1">
                <a:solidFill>
                  <a:srgbClr val="2E2C2C"/>
                </a:solidFill>
                <a:latin typeface="Arial" panose="020B0604020202020204" pitchFamily="34" charset="0"/>
              </a:rPr>
              <a:t>oldpeak</a:t>
            </a:r>
            <a:r>
              <a:rPr lang="es-ES" sz="1800" b="0" i="0" u="none" strike="noStrike" baseline="0" dirty="0">
                <a:solidFill>
                  <a:srgbClr val="2E2C2C"/>
                </a:solidFill>
                <a:latin typeface="Arial" panose="020B0604020202020204" pitchFamily="34" charset="0"/>
              </a:rPr>
              <a:t> tenemos por seguro según el conjunto de datos que </a:t>
            </a:r>
            <a:r>
              <a:rPr lang="es-ES" sz="1800" b="0" i="0" u="none" strike="noStrike" baseline="0" dirty="0" err="1">
                <a:solidFill>
                  <a:srgbClr val="2E2C2C"/>
                </a:solidFill>
                <a:latin typeface="Arial" panose="020B0604020202020204" pitchFamily="34" charset="0"/>
              </a:rPr>
              <a:t>slope</a:t>
            </a:r>
            <a:r>
              <a:rPr lang="es-ES" sz="1800" b="0" i="0" u="none" strike="noStrike" baseline="0" dirty="0">
                <a:solidFill>
                  <a:srgbClr val="2E2C2C"/>
                </a:solidFill>
                <a:latin typeface="Arial" panose="020B0604020202020204" pitchFamily="34" charset="0"/>
              </a:rPr>
              <a:t> será 0.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8B8399-5CE9-4AF3-B21F-15CC16B1DBE3}" type="slidenum">
              <a:rPr lang="es-ES" smtClean="0"/>
              <a:t>14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683947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El siguiente paso consistió en aplicar CAIM sobre dos atributos previamente elegidos tras estudiar el árbol de decisión anterior.</a:t>
            </a:r>
          </a:p>
          <a:p>
            <a:endParaRPr lang="es-ES" dirty="0"/>
          </a:p>
          <a:p>
            <a:r>
              <a:rPr lang="es-ES" dirty="0"/>
              <a:t>Tras ello, el varo de exactitud creció hasta el 63%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8B8399-5CE9-4AF3-B21F-15CC16B1DBE3}" type="slidenum">
              <a:rPr lang="es-ES" smtClean="0"/>
              <a:t>15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290161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A continuación nos centraremos en la segunda práctica, en la que vimos el concepto de clustering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8B8399-5CE9-4AF3-B21F-15CC16B1DBE3}" type="slidenum">
              <a:rPr lang="es-ES" smtClean="0"/>
              <a:t>16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510546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Antes de comenzar con el clustering continuamos con una serie de mejoras</a:t>
            </a:r>
          </a:p>
          <a:p>
            <a:endParaRPr lang="es-ES" dirty="0"/>
          </a:p>
          <a:p>
            <a:r>
              <a:rPr lang="es-ES" dirty="0"/>
              <a:t>En primer lugar eliminamos la columna solución, los valores desconocidos y aplicamos una normalización a los datos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8B8399-5CE9-4AF3-B21F-15CC16B1DBE3}" type="slidenum">
              <a:rPr lang="es-ES" smtClean="0"/>
              <a:t>17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681081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sz="1800" b="0" i="0" u="none" strike="noStrike" baseline="0" dirty="0">
                <a:solidFill>
                  <a:srgbClr val="2E2C2C"/>
                </a:solidFill>
                <a:latin typeface="Arial" panose="020B0604020202020204" pitchFamily="34" charset="0"/>
              </a:rPr>
              <a:t>Como vemos en la gráfica observamos la existencia de dos posibles outliers.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8B8399-5CE9-4AF3-B21F-15CC16B1DBE3}" type="slidenum">
              <a:rPr lang="es-ES" smtClean="0"/>
              <a:t>18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0767250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sz="1800" b="0" i="0" u="none" strike="noStrike" baseline="0" dirty="0">
                <a:solidFill>
                  <a:srgbClr val="2E2C2C"/>
                </a:solidFill>
                <a:latin typeface="Arial" panose="020B0604020202020204" pitchFamily="34" charset="0"/>
              </a:rPr>
              <a:t>Como vemos en la gráfica observamos la existencia de dos posibles outliers.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8B8399-5CE9-4AF3-B21F-15CC16B1DBE3}" type="slidenum">
              <a:rPr lang="es-ES" smtClean="0"/>
              <a:t>19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069470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En primer lugar vamos a hablar de que fue lo que motivó a la creación de este algoritmo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8B8399-5CE9-4AF3-B21F-15CC16B1DBE3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8761385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sz="1800" b="0" i="0" u="none" strike="noStrike" baseline="0" dirty="0">
                <a:solidFill>
                  <a:srgbClr val="2E2C2C"/>
                </a:solidFill>
                <a:latin typeface="Arial" panose="020B0604020202020204" pitchFamily="34" charset="0"/>
              </a:rPr>
              <a:t>Como vemos en la gráfica observamos la existencia de dos posibles outliers.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8B8399-5CE9-4AF3-B21F-15CC16B1DBE3}" type="slidenum">
              <a:rPr lang="es-ES" smtClean="0"/>
              <a:t>20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7086981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El siguiente paso consistió en aplicar el algoritmo K-</a:t>
            </a:r>
            <a:r>
              <a:rPr lang="es-ES" dirty="0" err="1"/>
              <a:t>Means</a:t>
            </a:r>
            <a:r>
              <a:rPr lang="es-ES" dirty="0"/>
              <a:t> con tres </a:t>
            </a:r>
            <a:r>
              <a:rPr lang="es-ES" dirty="0" err="1"/>
              <a:t>clusters</a:t>
            </a:r>
            <a:r>
              <a:rPr lang="es-ES" dirty="0"/>
              <a:t> para comprobar los resultados que nos mostraba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8B8399-5CE9-4AF3-B21F-15CC16B1DBE3}" type="slidenum">
              <a:rPr lang="es-ES" smtClean="0"/>
              <a:t>21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0266177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El siguiente paso consistió en aplicar el algoritmo K-</a:t>
            </a:r>
            <a:r>
              <a:rPr lang="es-ES" dirty="0" err="1"/>
              <a:t>Means</a:t>
            </a:r>
            <a:r>
              <a:rPr lang="es-ES" dirty="0"/>
              <a:t> con tres </a:t>
            </a:r>
            <a:r>
              <a:rPr lang="es-ES" dirty="0" err="1"/>
              <a:t>clusters</a:t>
            </a:r>
            <a:r>
              <a:rPr lang="es-ES" dirty="0"/>
              <a:t> para comprobar los resultados que nos mostraba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8B8399-5CE9-4AF3-B21F-15CC16B1DBE3}" type="slidenum">
              <a:rPr lang="es-ES" smtClean="0"/>
              <a:t>22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3964927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El siguiente paso consistió en aplicar el algoritmo K-</a:t>
            </a:r>
            <a:r>
              <a:rPr lang="es-ES" dirty="0" err="1"/>
              <a:t>Means</a:t>
            </a:r>
            <a:r>
              <a:rPr lang="es-ES" dirty="0"/>
              <a:t> con tres </a:t>
            </a:r>
            <a:r>
              <a:rPr lang="es-ES" dirty="0" err="1"/>
              <a:t>clusters</a:t>
            </a:r>
            <a:r>
              <a:rPr lang="es-ES" dirty="0"/>
              <a:t> para comprobar los resultados que nos mostraba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8B8399-5CE9-4AF3-B21F-15CC16B1DBE3}" type="slidenum">
              <a:rPr lang="es-ES" smtClean="0"/>
              <a:t>23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5247317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El siguiente paso consistió en aplicar el algoritmo K-</a:t>
            </a:r>
            <a:r>
              <a:rPr lang="es-ES" dirty="0" err="1"/>
              <a:t>Means</a:t>
            </a:r>
            <a:r>
              <a:rPr lang="es-ES" dirty="0"/>
              <a:t> con tres </a:t>
            </a:r>
            <a:r>
              <a:rPr lang="es-ES" dirty="0" err="1"/>
              <a:t>clusters</a:t>
            </a:r>
            <a:r>
              <a:rPr lang="es-ES" dirty="0"/>
              <a:t> para comprobar los resultados que nos mostraba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8B8399-5CE9-4AF3-B21F-15CC16B1DBE3}" type="slidenum">
              <a:rPr lang="es-ES" smtClean="0"/>
              <a:t>24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5561809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Para realizar una mejora en los resultado, realizamos un tratamiento de reducción de dimensionalidad, en concreto el atributo </a:t>
            </a:r>
            <a:r>
              <a:rPr lang="es-ES" dirty="0" err="1"/>
              <a:t>fbs</a:t>
            </a:r>
            <a:r>
              <a:rPr lang="es-ES" dirty="0"/>
              <a:t> fue el que más impacto tuvo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8B8399-5CE9-4AF3-B21F-15CC16B1DBE3}" type="slidenum">
              <a:rPr lang="es-ES" smtClean="0"/>
              <a:t>25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525333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sz="1800" b="0" i="0" u="none" strike="noStrike" baseline="0" dirty="0">
                <a:solidFill>
                  <a:srgbClr val="2E2C2C"/>
                </a:solidFill>
                <a:latin typeface="Arial" panose="020B0604020202020204" pitchFamily="34" charset="0"/>
              </a:rPr>
              <a:t>Como vemos sigue existiendo un solapamiento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8B8399-5CE9-4AF3-B21F-15CC16B1DBE3}" type="slidenum">
              <a:rPr lang="es-ES" smtClean="0"/>
              <a:t>26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9844291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Sin embargo se acentúan ciertos valores, por ejemplo para el clúster 3 es muy acorde con el valor 0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8B8399-5CE9-4AF3-B21F-15CC16B1DBE3}" type="slidenum">
              <a:rPr lang="es-ES" smtClean="0"/>
              <a:t>27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6780427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Sin embargo se acentúan ciertos valores, por ejemplo para el clúster 3 es muy acorde con el valor 0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8B8399-5CE9-4AF3-B21F-15CC16B1DBE3}" type="slidenum">
              <a:rPr lang="es-ES" smtClean="0"/>
              <a:t>28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0321375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Lo siguiente que propusimos realizar es aplicar el algoritmo DBSCAN para comprobar si mejoraban los resultados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8B8399-5CE9-4AF3-B21F-15CC16B1DBE3}" type="slidenum">
              <a:rPr lang="es-ES" smtClean="0"/>
              <a:t>29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08096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Aquí decimos que hemos elegido el dataset de </a:t>
            </a:r>
            <a:r>
              <a:rPr lang="es-ES" dirty="0" err="1"/>
              <a:t>kaggle</a:t>
            </a:r>
            <a:r>
              <a:rPr lang="es-ES" dirty="0"/>
              <a:t>, en concreto el heart.csv</a:t>
            </a:r>
          </a:p>
          <a:p>
            <a:endParaRPr lang="es-ES" dirty="0"/>
          </a:p>
          <a:p>
            <a:r>
              <a:rPr lang="es-ES" dirty="0"/>
              <a:t>Lo que pretendemos hacer con este dataset es encontrar a partir de que patologías relacionadas pueden llegar a causar un ataque al corazón</a:t>
            </a:r>
          </a:p>
          <a:p>
            <a:endParaRPr lang="es-ES" dirty="0"/>
          </a:p>
          <a:p>
            <a:r>
              <a:rPr lang="es-ES" dirty="0"/>
              <a:t>Para avisar alertar a los pacientes con altas probabilidades </a:t>
            </a:r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8B8399-5CE9-4AF3-B21F-15CC16B1DBE3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5204187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Se sigue produciendo solapamiento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8B8399-5CE9-4AF3-B21F-15CC16B1DBE3}" type="slidenum">
              <a:rPr lang="es-ES" smtClean="0"/>
              <a:t>30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7908400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Sin embargo se acentúan los valores de dos </a:t>
            </a:r>
            <a:r>
              <a:rPr lang="es-ES" dirty="0" err="1"/>
              <a:t>clusters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8B8399-5CE9-4AF3-B21F-15CC16B1DBE3}" type="slidenum">
              <a:rPr lang="es-ES" smtClean="0"/>
              <a:t>31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6580291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Sin embargo se acentúan ciertos valores, por ejemplo para el clúster 3 es muy acorde con el valor 0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8B8399-5CE9-4AF3-B21F-15CC16B1DBE3}" type="slidenum">
              <a:rPr lang="es-ES" smtClean="0"/>
              <a:t>32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6225355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8B8399-5CE9-4AF3-B21F-15CC16B1DBE3}" type="slidenum">
              <a:rPr lang="es-ES" smtClean="0"/>
              <a:t>33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2043105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8B8399-5CE9-4AF3-B21F-15CC16B1DBE3}" type="slidenum">
              <a:rPr lang="es-ES" smtClean="0"/>
              <a:t>34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8059074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8B8399-5CE9-4AF3-B21F-15CC16B1DBE3}" type="slidenum">
              <a:rPr lang="es-ES" smtClean="0"/>
              <a:t>35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545583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8B8399-5CE9-4AF3-B21F-15CC16B1DBE3}" type="slidenum">
              <a:rPr lang="es-ES" smtClean="0"/>
              <a:t>36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4593246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8B8399-5CE9-4AF3-B21F-15CC16B1DBE3}" type="slidenum">
              <a:rPr lang="es-ES" smtClean="0"/>
              <a:t>37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5175289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8B8399-5CE9-4AF3-B21F-15CC16B1DBE3}" type="slidenum">
              <a:rPr lang="es-ES" smtClean="0"/>
              <a:t>38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6475018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8B8399-5CE9-4AF3-B21F-15CC16B1DBE3}" type="slidenum">
              <a:rPr lang="es-ES" smtClean="0"/>
              <a:t>39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273111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Aquí nombramos la primera parte de los atributos que hay</a:t>
            </a:r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8B8399-5CE9-4AF3-B21F-15CC16B1DBE3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5494150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8B8399-5CE9-4AF3-B21F-15CC16B1DBE3}" type="slidenum">
              <a:rPr lang="es-ES" smtClean="0"/>
              <a:t>40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911655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8B8399-5CE9-4AF3-B21F-15CC16B1DBE3}" type="slidenum">
              <a:rPr lang="es-ES" smtClean="0"/>
              <a:t>41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9331659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8B8399-5CE9-4AF3-B21F-15CC16B1DBE3}" type="slidenum">
              <a:rPr lang="es-ES" smtClean="0"/>
              <a:t>42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3995763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8B8399-5CE9-4AF3-B21F-15CC16B1DBE3}" type="slidenum">
              <a:rPr lang="es-ES" smtClean="0"/>
              <a:t>43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79823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8B8399-5CE9-4AF3-B21F-15CC16B1DBE3}" type="slidenum">
              <a:rPr lang="es-ES" smtClean="0"/>
              <a:t>44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0792381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8B8399-5CE9-4AF3-B21F-15CC16B1DBE3}" type="slidenum">
              <a:rPr lang="es-ES" smtClean="0"/>
              <a:t>45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5327400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8B8399-5CE9-4AF3-B21F-15CC16B1DBE3}" type="slidenum">
              <a:rPr lang="es-ES" smtClean="0"/>
              <a:t>46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5063032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8B8399-5CE9-4AF3-B21F-15CC16B1DBE3}" type="slidenum">
              <a:rPr lang="es-ES" smtClean="0"/>
              <a:t>47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9611035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 los datos no binarios también debemos realizar un tratamiento, en este caso se</a:t>
            </a:r>
            <a:br>
              <a:rPr lang="es-MX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s-MX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realizará un </a:t>
            </a:r>
            <a:r>
              <a:rPr lang="es-MX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clusterizado</a:t>
            </a:r>
            <a:r>
              <a:rPr lang="es-MX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cada uno de ellos usando el algoritmo anterior k-medias. A</a:t>
            </a:r>
            <a:br>
              <a:rPr lang="es-MX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s-MX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cada atributo se le asignará un número de </a:t>
            </a:r>
            <a:r>
              <a:rPr lang="es-MX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clusteres</a:t>
            </a:r>
            <a:r>
              <a:rPr lang="es-MX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según los rangos de sus valores.</a:t>
            </a:r>
            <a:r>
              <a:rPr lang="es-MX" dirty="0"/>
              <a:t> </a:t>
            </a:r>
            <a:br>
              <a:rPr lang="es-MX" dirty="0"/>
            </a:b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8B8399-5CE9-4AF3-B21F-15CC16B1DBE3}" type="slidenum">
              <a:rPr lang="es-ES" smtClean="0"/>
              <a:t>48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6649793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8B8399-5CE9-4AF3-B21F-15CC16B1DBE3}" type="slidenum">
              <a:rPr lang="es-ES" smtClean="0"/>
              <a:t>49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014418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Esta la segunda parte</a:t>
            </a:r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8B8399-5CE9-4AF3-B21F-15CC16B1DBE3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7760836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/>
              <a:t>Cluster</a:t>
            </a:r>
            <a:r>
              <a:rPr lang="es-ES" dirty="0"/>
              <a:t> 6 y 7 </a:t>
            </a:r>
            <a:r>
              <a:rPr lang="es-ES" dirty="0" err="1"/>
              <a:t>rescteg</a:t>
            </a:r>
            <a:r>
              <a:rPr lang="es-ES" dirty="0"/>
              <a:t> </a:t>
            </a:r>
            <a:r>
              <a:rPr lang="es-ES" dirty="0" err="1"/>
              <a:t>thalach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8B8399-5CE9-4AF3-B21F-15CC16B1DBE3}" type="slidenum">
              <a:rPr lang="es-ES" smtClean="0"/>
              <a:t>50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2994567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8B8399-5CE9-4AF3-B21F-15CC16B1DBE3}" type="slidenum">
              <a:rPr lang="es-ES" smtClean="0"/>
              <a:t>51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965425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Esta </a:t>
            </a:r>
            <a:r>
              <a:rPr lang="es-ES"/>
              <a:t>la tercera parte</a:t>
            </a:r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8B8399-5CE9-4AF3-B21F-15CC16B1DBE3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714465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Introducimos a decir, ¿cómo hemos hecho las prácticas?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8B8399-5CE9-4AF3-B21F-15CC16B1DBE3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436661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Hemos trabajado en base a las cuatro prácticas del curso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8B8399-5CE9-4AF3-B21F-15CC16B1DBE3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125695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Comenzaremos comentando la primera práctica, en concreto hablaremos de la preparación de los datos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8B8399-5CE9-4AF3-B21F-15CC16B1DBE3}" type="slidenum">
              <a:rPr lang="es-ES" smtClean="0"/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009417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rma libre: Forma 9">
            <a:extLst>
              <a:ext uri="{FF2B5EF4-FFF2-40B4-BE49-F238E27FC236}">
                <a16:creationId xmlns:a16="http://schemas.microsoft.com/office/drawing/2014/main" id="{B305EBB3-0F16-4B63-82ED-191AB224B8E2}"/>
              </a:ext>
            </a:extLst>
          </p:cNvPr>
          <p:cNvSpPr/>
          <p:nvPr userDrawn="1"/>
        </p:nvSpPr>
        <p:spPr>
          <a:xfrm>
            <a:off x="6676569" y="0"/>
            <a:ext cx="3522381" cy="6858000"/>
          </a:xfrm>
          <a:custGeom>
            <a:avLst/>
            <a:gdLst>
              <a:gd name="connsiteX0" fmla="*/ 0 w 3522381"/>
              <a:gd name="connsiteY0" fmla="*/ 0 h 6858000"/>
              <a:gd name="connsiteX1" fmla="*/ 3522381 w 3522381"/>
              <a:gd name="connsiteY1" fmla="*/ 0 h 6858000"/>
              <a:gd name="connsiteX2" fmla="*/ 51547 w 3522381"/>
              <a:gd name="connsiteY2" fmla="*/ 6858000 h 6858000"/>
              <a:gd name="connsiteX3" fmla="*/ 0 w 352238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22381" h="6858000">
                <a:moveTo>
                  <a:pt x="0" y="0"/>
                </a:moveTo>
                <a:lnTo>
                  <a:pt x="3522381" y="0"/>
                </a:lnTo>
                <a:lnTo>
                  <a:pt x="5154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s-ES" noProof="0"/>
          </a:p>
        </p:txBody>
      </p:sp>
      <p:sp>
        <p:nvSpPr>
          <p:cNvPr id="12" name="Marcador de posición de imagen 11">
            <a:extLst>
              <a:ext uri="{FF2B5EF4-FFF2-40B4-BE49-F238E27FC236}">
                <a16:creationId xmlns:a16="http://schemas.microsoft.com/office/drawing/2014/main" id="{1A440F4A-C2AF-406D-B420-CCF52F447AC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6676568" cy="6858000"/>
          </a:xfrm>
        </p:spPr>
        <p:txBody>
          <a:bodyPr rtlCol="0" anchor="ctr" anchorCtr="1"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Insertar imagen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1744DE2-A455-46F2-BE15-959050C87CE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274144" y="1291772"/>
            <a:ext cx="4379976" cy="3611880"/>
          </a:xfrm>
        </p:spPr>
        <p:txBody>
          <a:bodyPr vert="horz" lIns="91440" tIns="45720" rIns="91440" bIns="45720" rtlCol="0" anchor="b" anchorCtr="1">
            <a:noAutofit/>
          </a:bodyPr>
          <a:lstStyle>
            <a:lvl1pPr>
              <a:defRPr lang="en-GB" dirty="0"/>
            </a:lvl1pPr>
          </a:lstStyle>
          <a:p>
            <a:pPr marL="0" lvl="0" algn="ctr" rtl="0"/>
            <a:r>
              <a:rPr lang="es-ES" noProof="0"/>
              <a:t>TÍTULO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C9DE4F3-CE8F-41A0-BFDE-76D0DF1DF43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389079" y="5392401"/>
            <a:ext cx="4178808" cy="521208"/>
          </a:xfrm>
        </p:spPr>
        <p:txBody>
          <a:bodyPr vert="horz" lIns="91440" tIns="45720" rIns="91440" bIns="45720" rtlCol="0" anchor="t">
            <a:noAutofit/>
          </a:bodyPr>
          <a:lstStyle>
            <a:lvl1pPr marL="0" indent="0" algn="ctr">
              <a:buNone/>
              <a:defRPr lang="en-US" sz="1800" dirty="0">
                <a:solidFill>
                  <a:srgbClr val="B2606E"/>
                </a:solidFill>
              </a:defRPr>
            </a:lvl1pPr>
          </a:lstStyle>
          <a:p>
            <a:pPr lvl="0" rtl="0"/>
            <a:r>
              <a:rPr lang="es-ES" noProof="0"/>
              <a:t>Subtítulo</a:t>
            </a:r>
          </a:p>
        </p:txBody>
      </p:sp>
      <p:grpSp>
        <p:nvGrpSpPr>
          <p:cNvPr id="6" name="Grupo 5">
            <a:extLst>
              <a:ext uri="{FF2B5EF4-FFF2-40B4-BE49-F238E27FC236}">
                <a16:creationId xmlns:a16="http://schemas.microsoft.com/office/drawing/2014/main" id="{EFDB39AB-B644-434A-9D55-AF3455D468E5}"/>
              </a:ext>
            </a:extLst>
          </p:cNvPr>
          <p:cNvGrpSpPr/>
          <p:nvPr userDrawn="1"/>
        </p:nvGrpSpPr>
        <p:grpSpPr>
          <a:xfrm>
            <a:off x="9140346" y="5054600"/>
            <a:ext cx="676275" cy="114300"/>
            <a:chOff x="9330846" y="5054600"/>
            <a:chExt cx="676275" cy="114300"/>
          </a:xfrm>
        </p:grpSpPr>
        <p:sp>
          <p:nvSpPr>
            <p:cNvPr id="7" name="Elipse 6">
              <a:extLst>
                <a:ext uri="{FF2B5EF4-FFF2-40B4-BE49-F238E27FC236}">
                  <a16:creationId xmlns:a16="http://schemas.microsoft.com/office/drawing/2014/main" id="{BF14E129-1970-4994-89E5-F7A67128AFE3}"/>
                </a:ext>
              </a:extLst>
            </p:cNvPr>
            <p:cNvSpPr/>
            <p:nvPr/>
          </p:nvSpPr>
          <p:spPr>
            <a:xfrm>
              <a:off x="9330846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  <p:sp>
          <p:nvSpPr>
            <p:cNvPr id="8" name="Elipse 7">
              <a:extLst>
                <a:ext uri="{FF2B5EF4-FFF2-40B4-BE49-F238E27FC236}">
                  <a16:creationId xmlns:a16="http://schemas.microsoft.com/office/drawing/2014/main" id="{593336FA-97B2-4528-88E8-5FF97F86E216}"/>
                </a:ext>
              </a:extLst>
            </p:cNvPr>
            <p:cNvSpPr/>
            <p:nvPr/>
          </p:nvSpPr>
          <p:spPr>
            <a:xfrm>
              <a:off x="9518171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  <p:sp>
          <p:nvSpPr>
            <p:cNvPr id="9" name="Elipse 8">
              <a:extLst>
                <a:ext uri="{FF2B5EF4-FFF2-40B4-BE49-F238E27FC236}">
                  <a16:creationId xmlns:a16="http://schemas.microsoft.com/office/drawing/2014/main" id="{8A73C166-FCDF-40AE-8B0D-69C7E2C8573E}"/>
                </a:ext>
              </a:extLst>
            </p:cNvPr>
            <p:cNvSpPr/>
            <p:nvPr/>
          </p:nvSpPr>
          <p:spPr>
            <a:xfrm>
              <a:off x="9705496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  <p:sp>
          <p:nvSpPr>
            <p:cNvPr id="11" name="Elipse 10">
              <a:extLst>
                <a:ext uri="{FF2B5EF4-FFF2-40B4-BE49-F238E27FC236}">
                  <a16:creationId xmlns:a16="http://schemas.microsoft.com/office/drawing/2014/main" id="{EF418119-E3DD-44B0-A4AF-F8A98EC5863B}"/>
                </a:ext>
              </a:extLst>
            </p:cNvPr>
            <p:cNvSpPr/>
            <p:nvPr/>
          </p:nvSpPr>
          <p:spPr>
            <a:xfrm>
              <a:off x="9892821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</p:grpSp>
    </p:spTree>
    <p:extLst>
      <p:ext uri="{BB962C8B-B14F-4D97-AF65-F5344CB8AC3E}">
        <p14:creationId xmlns:p14="http://schemas.microsoft.com/office/powerpoint/2010/main" val="1242049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58FCDE-8F3F-4E83-B550-DF944B424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186" y="557439"/>
            <a:ext cx="10815864" cy="830997"/>
          </a:xfrm>
        </p:spPr>
        <p:txBody>
          <a:bodyPr vert="horz" wrap="square" lIns="0" tIns="45720" rIns="91440" bIns="45720" rtlCol="0" anchor="t">
            <a:noAutofit/>
          </a:bodyPr>
          <a:lstStyle>
            <a:lvl1pPr>
              <a:defRPr lang="en-GB" sz="2400">
                <a:solidFill>
                  <a:schemeClr val="tx1"/>
                </a:solidFill>
                <a:latin typeface="Corbel" panose="020B0503020204020204" pitchFamily="34" charset="0"/>
              </a:defRPr>
            </a:lvl1pPr>
          </a:lstStyle>
          <a:p>
            <a:pPr lvl="0" rtl="0">
              <a:lnSpc>
                <a:spcPct val="100000"/>
              </a:lnSpc>
            </a:pPr>
            <a:r>
              <a:rPr lang="es-ES" noProof="0"/>
              <a:t>Haga clic para modificar el estilo de título del patrón</a:t>
            </a:r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859AE304-DA92-45D8-B258-61BEA6C99C0E}"/>
              </a:ext>
            </a:extLst>
          </p:cNvPr>
          <p:cNvGrpSpPr/>
          <p:nvPr userDrawn="1"/>
        </p:nvGrpSpPr>
        <p:grpSpPr>
          <a:xfrm>
            <a:off x="0" y="6086479"/>
            <a:ext cx="12192000" cy="600974"/>
            <a:chOff x="0" y="6086479"/>
            <a:chExt cx="12192000" cy="600974"/>
          </a:xfrm>
        </p:grpSpPr>
        <p:sp>
          <p:nvSpPr>
            <p:cNvPr id="5" name="Rectángulo 4">
              <a:extLst>
                <a:ext uri="{FF2B5EF4-FFF2-40B4-BE49-F238E27FC236}">
                  <a16:creationId xmlns:a16="http://schemas.microsoft.com/office/drawing/2014/main" id="{6BF91D02-B4A9-4013-94B6-079A8D06DE11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  <p:sp>
          <p:nvSpPr>
            <p:cNvPr id="7" name="Elipse 6">
              <a:extLst>
                <a:ext uri="{FF2B5EF4-FFF2-40B4-BE49-F238E27FC236}">
                  <a16:creationId xmlns:a16="http://schemas.microsoft.com/office/drawing/2014/main" id="{74DAC864-782A-48D4-8E15-9B35C60421BB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</p:grpSp>
      <p:sp>
        <p:nvSpPr>
          <p:cNvPr id="8" name="Marcador de número de diapositiva 5">
            <a:extLst>
              <a:ext uri="{FF2B5EF4-FFF2-40B4-BE49-F238E27FC236}">
                <a16:creationId xmlns:a16="http://schemas.microsoft.com/office/drawing/2014/main" id="{73B7B0E2-E4FA-4B45-89A6-98E4C4DC1D24}"/>
              </a:ext>
            </a:extLst>
          </p:cNvPr>
          <p:cNvSpPr txBox="1">
            <a:spLocks/>
          </p:cNvSpPr>
          <p:nvPr userDrawn="1"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fld id="{247A4EEE-49CE-4F6C-BF32-B7FCC5EBBF45}" type="slidenum">
              <a:rPr lang="es-ES" sz="1200" noProof="0" smtClean="0">
                <a:solidFill>
                  <a:schemeClr val="bg1"/>
                </a:solidFill>
              </a:rPr>
              <a:pPr algn="ctr" rtl="0"/>
              <a:t>‹Nº›</a:t>
            </a:fld>
            <a:endParaRPr lang="es-ES" sz="1200" noProof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8095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ágenes_Texto important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Marcador de posición de imagen 16">
            <a:extLst>
              <a:ext uri="{FF2B5EF4-FFF2-40B4-BE49-F238E27FC236}">
                <a16:creationId xmlns:a16="http://schemas.microsoft.com/office/drawing/2014/main" id="{D935D313-376E-4CA0-9732-D0CACCC07FA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464300" y="0"/>
            <a:ext cx="5727700" cy="6858000"/>
          </a:xfrm>
          <a:custGeom>
            <a:avLst/>
            <a:gdLst>
              <a:gd name="connsiteX0" fmla="*/ 1708150 w 5727700"/>
              <a:gd name="connsiteY0" fmla="*/ 0 h 6858000"/>
              <a:gd name="connsiteX1" fmla="*/ 5727700 w 5727700"/>
              <a:gd name="connsiteY1" fmla="*/ 0 h 6858000"/>
              <a:gd name="connsiteX2" fmla="*/ 5727700 w 5727700"/>
              <a:gd name="connsiteY2" fmla="*/ 6858000 h 6858000"/>
              <a:gd name="connsiteX3" fmla="*/ 0 w 5727700"/>
              <a:gd name="connsiteY3" fmla="*/ 6858000 h 6858000"/>
              <a:gd name="connsiteX4" fmla="*/ 0 w 5727700"/>
              <a:gd name="connsiteY4" fmla="*/ 68326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27700" h="6858000">
                <a:moveTo>
                  <a:pt x="1708150" y="0"/>
                </a:moveTo>
                <a:lnTo>
                  <a:pt x="5727700" y="0"/>
                </a:lnTo>
                <a:lnTo>
                  <a:pt x="5727700" y="6858000"/>
                </a:lnTo>
                <a:lnTo>
                  <a:pt x="0" y="6858000"/>
                </a:lnTo>
                <a:lnTo>
                  <a:pt x="0" y="6832600"/>
                </a:lnTo>
                <a:close/>
              </a:path>
            </a:pathLst>
          </a:custGeom>
        </p:spPr>
        <p:txBody>
          <a:bodyPr vert="horz" wrap="square" lIns="91440" tIns="45720" rIns="91440" bIns="45720" rtlCol="0" anchor="ctr" anchorCtr="1">
            <a:noAutofit/>
          </a:bodyPr>
          <a:lstStyle>
            <a:lvl1pPr marL="0" indent="0">
              <a:buNone/>
              <a:defRPr lang="en-GB" sz="1800"/>
            </a:lvl1pPr>
          </a:lstStyle>
          <a:p>
            <a:pPr marL="228600" lvl="0" indent="-228600" algn="ctr" rtl="0"/>
            <a:r>
              <a:rPr lang="es-ES" noProof="0"/>
              <a:t>Insertar imagen</a:t>
            </a:r>
          </a:p>
        </p:txBody>
      </p:sp>
      <p:sp>
        <p:nvSpPr>
          <p:cNvPr id="12" name="Marcador de posición de imagen 11">
            <a:extLst>
              <a:ext uri="{FF2B5EF4-FFF2-40B4-BE49-F238E27FC236}">
                <a16:creationId xmlns:a16="http://schemas.microsoft.com/office/drawing/2014/main" id="{83A2DEF1-03FF-475D-994A-6FC6FB1414F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8087304" cy="6858000"/>
          </a:xfrm>
          <a:custGeom>
            <a:avLst/>
            <a:gdLst>
              <a:gd name="connsiteX0" fmla="*/ 0 w 8087304"/>
              <a:gd name="connsiteY0" fmla="*/ 0 h 6858000"/>
              <a:gd name="connsiteX1" fmla="*/ 8087304 w 8087304"/>
              <a:gd name="connsiteY1" fmla="*/ 0 h 6858000"/>
              <a:gd name="connsiteX2" fmla="*/ 8087304 w 8087304"/>
              <a:gd name="connsiteY2" fmla="*/ 7620 h 6858000"/>
              <a:gd name="connsiteX3" fmla="*/ 6368365 w 8087304"/>
              <a:gd name="connsiteY3" fmla="*/ 6858000 h 6858000"/>
              <a:gd name="connsiteX4" fmla="*/ 0 w 8087304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87304" h="6858000">
                <a:moveTo>
                  <a:pt x="0" y="0"/>
                </a:moveTo>
                <a:lnTo>
                  <a:pt x="8087304" y="0"/>
                </a:lnTo>
                <a:lnTo>
                  <a:pt x="8087304" y="7620"/>
                </a:lnTo>
                <a:lnTo>
                  <a:pt x="6368365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 rtlCol="0" anchor="ctr" anchorCtr="1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pPr marL="285750" marR="0" lvl="0" indent="-28575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s-ES" noProof="0"/>
              <a:t>Insertar imagen</a:t>
            </a:r>
          </a:p>
        </p:txBody>
      </p:sp>
      <p:sp>
        <p:nvSpPr>
          <p:cNvPr id="13" name="Marcador de posición de texto 12">
            <a:extLst>
              <a:ext uri="{FF2B5EF4-FFF2-40B4-BE49-F238E27FC236}">
                <a16:creationId xmlns:a16="http://schemas.microsoft.com/office/drawing/2014/main" id="{B48BA177-B717-42B2-884C-04576C20342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85586" y="5047107"/>
            <a:ext cx="5005614" cy="1005840"/>
          </a:xfrm>
        </p:spPr>
        <p:txBody>
          <a:bodyPr vert="horz" wrap="square" lIns="0" tIns="45720" rIns="0" bIns="45720" rtlCol="0" anchor="t">
            <a:noAutofit/>
          </a:bodyPr>
          <a:lstStyle>
            <a:lvl1pPr marL="0" indent="0">
              <a:buNone/>
              <a:defRPr lang="en-US" sz="160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 marL="57150" lvl="0" indent="-285750" rtl="0">
              <a:lnSpc>
                <a:spcPct val="100000"/>
              </a:lnSpc>
              <a:spcBef>
                <a:spcPct val="0"/>
              </a:spcBef>
            </a:pPr>
            <a:r>
              <a:rPr lang="es-ES" noProof="0"/>
              <a:t>Editar estilos de texto del patrón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558FCDE-8F3F-4E83-B550-DF944B424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586" y="4081468"/>
            <a:ext cx="5005614" cy="822960"/>
          </a:xfrm>
        </p:spPr>
        <p:txBody>
          <a:bodyPr vert="horz" wrap="square" lIns="0" tIns="45720" rIns="91440" bIns="45720" rtlCol="0"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GB" sz="2400" dirty="0">
                <a:solidFill>
                  <a:schemeClr val="tx1"/>
                </a:solidFill>
                <a:latin typeface="Corbel" panose="020B0503020204020204" pitchFamily="34" charset="0"/>
              </a:defRPr>
            </a:lvl1pPr>
          </a:lstStyle>
          <a:p>
            <a:pPr marL="0" lvl="0" rtl="0">
              <a:lnSpc>
                <a:spcPct val="100000"/>
              </a:lnSpc>
            </a:pPr>
            <a:r>
              <a:rPr lang="es-ES" noProof="0"/>
              <a:t>Haga clic para modificar el estilo de título del patrón</a:t>
            </a:r>
          </a:p>
        </p:txBody>
      </p:sp>
      <p:sp>
        <p:nvSpPr>
          <p:cNvPr id="20" name="Marcador de número de diapositiva 7">
            <a:extLst>
              <a:ext uri="{FF2B5EF4-FFF2-40B4-BE49-F238E27FC236}">
                <a16:creationId xmlns:a16="http://schemas.microsoft.com/office/drawing/2014/main" id="{1CEA3362-50AD-4D98-92C4-DA1D8C857A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>
              <a:defRPr lang="en-GB" sz="1200" smtClean="0">
                <a:solidFill>
                  <a:schemeClr val="bg1"/>
                </a:solidFill>
              </a:defRPr>
            </a:lvl1pPr>
          </a:lstStyle>
          <a:p>
            <a:pPr algn="ctr" rtl="0"/>
            <a:fld id="{817179DE-9BF3-494C-804F-0C7C90AC8700}" type="slidenum">
              <a:rPr lang="es-ES" noProof="0" smtClean="0"/>
              <a:pPr algn="ctr"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7914178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o 2">
            <a:extLst>
              <a:ext uri="{FF2B5EF4-FFF2-40B4-BE49-F238E27FC236}">
                <a16:creationId xmlns:a16="http://schemas.microsoft.com/office/drawing/2014/main" id="{5F3686C7-DF83-47D9-A485-35F4F1D36A69}"/>
              </a:ext>
            </a:extLst>
          </p:cNvPr>
          <p:cNvGrpSpPr/>
          <p:nvPr userDrawn="1"/>
        </p:nvGrpSpPr>
        <p:grpSpPr>
          <a:xfrm>
            <a:off x="0" y="6086479"/>
            <a:ext cx="12192000" cy="600974"/>
            <a:chOff x="0" y="6086479"/>
            <a:chExt cx="12192000" cy="600974"/>
          </a:xfrm>
        </p:grpSpPr>
        <p:sp>
          <p:nvSpPr>
            <p:cNvPr id="4" name="Rectángulo 3">
              <a:extLst>
                <a:ext uri="{FF2B5EF4-FFF2-40B4-BE49-F238E27FC236}">
                  <a16:creationId xmlns:a16="http://schemas.microsoft.com/office/drawing/2014/main" id="{790B36CF-9391-49E9-B599-8B724B6EF267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  <p:sp>
          <p:nvSpPr>
            <p:cNvPr id="6" name="Elipse 5">
              <a:extLst>
                <a:ext uri="{FF2B5EF4-FFF2-40B4-BE49-F238E27FC236}">
                  <a16:creationId xmlns:a16="http://schemas.microsoft.com/office/drawing/2014/main" id="{468CE156-5D60-42B0-A4F9-33FA85537807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</p:grpSp>
      <p:sp>
        <p:nvSpPr>
          <p:cNvPr id="5" name="Marcador de número de diapositiva 7">
            <a:extLst>
              <a:ext uri="{FF2B5EF4-FFF2-40B4-BE49-F238E27FC236}">
                <a16:creationId xmlns:a16="http://schemas.microsoft.com/office/drawing/2014/main" id="{9E4521A1-4C9D-4795-B551-D151E8856A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>
              <a:defRPr lang="en-GB" sz="1200" smtClean="0">
                <a:solidFill>
                  <a:schemeClr val="bg1"/>
                </a:solidFill>
              </a:defRPr>
            </a:lvl1pPr>
          </a:lstStyle>
          <a:p>
            <a:pPr algn="ctr" rtl="0"/>
            <a:fld id="{817179DE-9BF3-494C-804F-0C7C90AC8700}" type="slidenum">
              <a:rPr lang="es-ES" noProof="0" smtClean="0"/>
              <a:pPr algn="ctr"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5403706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er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Marcador de posición de imagen 8">
            <a:extLst>
              <a:ext uri="{FF2B5EF4-FFF2-40B4-BE49-F238E27FC236}">
                <a16:creationId xmlns:a16="http://schemas.microsoft.com/office/drawing/2014/main" id="{A46D6285-06A8-4297-915D-0A280359C28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92000" cy="6858000"/>
          </a:xfrm>
        </p:spPr>
        <p:txBody>
          <a:bodyPr vert="horz" lIns="91440" tIns="45720" rIns="91440" bIns="45720" rtlCol="0" anchor="ctr" anchorCtr="1">
            <a:normAutofit/>
          </a:bodyPr>
          <a:lstStyle>
            <a:lvl1pPr>
              <a:defRPr lang="en-GB" sz="2400">
                <a:solidFill>
                  <a:schemeClr val="tx1"/>
                </a:solidFill>
              </a:defRPr>
            </a:lvl1pPr>
          </a:lstStyle>
          <a:p>
            <a:pPr marL="0" lvl="0" indent="0" rtl="0">
              <a:buNone/>
            </a:pPr>
            <a:r>
              <a:rPr lang="es-ES" noProof="0"/>
              <a:t>Insertar imagen</a:t>
            </a: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A75C086E-F523-4C77-938F-0DB6203DBC4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1080" y="2139696"/>
            <a:ext cx="5578995" cy="879928"/>
          </a:xfrm>
        </p:spPr>
        <p:txBody>
          <a:bodyPr vert="horz" lIns="91440" tIns="45720" rIns="91440" bIns="45720" rtlCol="0" anchor="ctr" anchorCtr="0">
            <a:noAutofit/>
          </a:bodyPr>
          <a:lstStyle>
            <a:lvl1pPr algn="l">
              <a:defRPr lang="en-GB" b="0" dirty="0">
                <a:solidFill>
                  <a:schemeClr val="bg1"/>
                </a:solidFill>
              </a:defRPr>
            </a:lvl1pPr>
          </a:lstStyle>
          <a:p>
            <a:pPr marL="0" lvl="0" algn="ctr" rtl="0"/>
            <a:r>
              <a:rPr lang="es-ES" noProof="0"/>
              <a:t>TÍTULO</a:t>
            </a:r>
          </a:p>
        </p:txBody>
      </p:sp>
      <p:sp>
        <p:nvSpPr>
          <p:cNvPr id="17" name="Marcador de texto 4">
            <a:extLst>
              <a:ext uri="{FF2B5EF4-FFF2-40B4-BE49-F238E27FC236}">
                <a16:creationId xmlns:a16="http://schemas.microsoft.com/office/drawing/2014/main" id="{B293AB9F-7C1D-4A06-9F42-4FD67BF2739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59075" y="3653097"/>
            <a:ext cx="3695206" cy="276999"/>
          </a:xfrm>
        </p:spPr>
        <p:txBody>
          <a:bodyPr lIns="0" rtlCol="0"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spc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noProof="0"/>
              <a:t>Nombre</a:t>
            </a:r>
          </a:p>
        </p:txBody>
      </p:sp>
      <p:sp>
        <p:nvSpPr>
          <p:cNvPr id="18" name="Marcador de texto 4">
            <a:extLst>
              <a:ext uri="{FF2B5EF4-FFF2-40B4-BE49-F238E27FC236}">
                <a16:creationId xmlns:a16="http://schemas.microsoft.com/office/drawing/2014/main" id="{224AF9FB-5C6E-4050-AE8D-3B218C0F1DA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359075" y="4392151"/>
            <a:ext cx="3695206" cy="276999"/>
          </a:xfrm>
        </p:spPr>
        <p:txBody>
          <a:bodyPr lIns="0" rtlCol="0"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spc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noProof="0"/>
              <a:t>Teléfono</a:t>
            </a:r>
          </a:p>
        </p:txBody>
      </p:sp>
      <p:sp>
        <p:nvSpPr>
          <p:cNvPr id="19" name="Marcador de texto 4">
            <a:extLst>
              <a:ext uri="{FF2B5EF4-FFF2-40B4-BE49-F238E27FC236}">
                <a16:creationId xmlns:a16="http://schemas.microsoft.com/office/drawing/2014/main" id="{68A48B85-2E0B-42B6-AB4A-1302D3C828F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59075" y="5131205"/>
            <a:ext cx="3695206" cy="276999"/>
          </a:xfrm>
        </p:spPr>
        <p:txBody>
          <a:bodyPr lIns="0" rtlCol="0"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spc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noProof="0"/>
              <a:t>Correo electrónico</a:t>
            </a:r>
          </a:p>
        </p:txBody>
      </p:sp>
      <p:sp>
        <p:nvSpPr>
          <p:cNvPr id="20" name="Marcador de texto 4">
            <a:extLst>
              <a:ext uri="{FF2B5EF4-FFF2-40B4-BE49-F238E27FC236}">
                <a16:creationId xmlns:a16="http://schemas.microsoft.com/office/drawing/2014/main" id="{9244D33F-3A47-4DE3-8198-7AC5316E31E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359075" y="5870258"/>
            <a:ext cx="3695206" cy="276999"/>
          </a:xfrm>
        </p:spPr>
        <p:txBody>
          <a:bodyPr lIns="0" rtlCol="0"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spc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noProof="0"/>
              <a:t>Sitio web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F220C8B-2E18-4D91-A806-6C7C3940B00F}"/>
              </a:ext>
            </a:extLst>
          </p:cNvPr>
          <p:cNvSpPr>
            <a:spLocks noGrp="1" noChangeAspect="1"/>
          </p:cNvSpPr>
          <p:nvPr>
            <p:ph sz="quarter" idx="19" hasCustomPrompt="1"/>
          </p:nvPr>
        </p:nvSpPr>
        <p:spPr>
          <a:xfrm>
            <a:off x="691080" y="4295744"/>
            <a:ext cx="469813" cy="469812"/>
          </a:xfrm>
          <a:prstGeom prst="ellipse">
            <a:avLst/>
          </a:prstGeom>
          <a:noFill/>
          <a:ln>
            <a:noFill/>
          </a:ln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05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Icono</a:t>
            </a:r>
          </a:p>
        </p:txBody>
      </p:sp>
      <p:sp>
        <p:nvSpPr>
          <p:cNvPr id="28" name="Marcador de contenido 2">
            <a:extLst>
              <a:ext uri="{FF2B5EF4-FFF2-40B4-BE49-F238E27FC236}">
                <a16:creationId xmlns:a16="http://schemas.microsoft.com/office/drawing/2014/main" id="{3D1C5933-D103-4989-B652-C7B692341BC3}"/>
              </a:ext>
            </a:extLst>
          </p:cNvPr>
          <p:cNvSpPr>
            <a:spLocks noGrp="1" noChangeAspect="1"/>
          </p:cNvSpPr>
          <p:nvPr>
            <p:ph sz="quarter" idx="20" hasCustomPrompt="1"/>
          </p:nvPr>
        </p:nvSpPr>
        <p:spPr>
          <a:xfrm>
            <a:off x="691080" y="5034798"/>
            <a:ext cx="469813" cy="469812"/>
          </a:xfrm>
          <a:prstGeom prst="ellipse">
            <a:avLst/>
          </a:prstGeom>
          <a:noFill/>
          <a:ln>
            <a:noFill/>
          </a:ln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05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Icono</a:t>
            </a:r>
          </a:p>
        </p:txBody>
      </p:sp>
      <p:sp>
        <p:nvSpPr>
          <p:cNvPr id="29" name="Marcador de contenido 2">
            <a:extLst>
              <a:ext uri="{FF2B5EF4-FFF2-40B4-BE49-F238E27FC236}">
                <a16:creationId xmlns:a16="http://schemas.microsoft.com/office/drawing/2014/main" id="{A80EBF65-A9A1-4724-B962-DB9B79A924AA}"/>
              </a:ext>
            </a:extLst>
          </p:cNvPr>
          <p:cNvSpPr>
            <a:spLocks noGrp="1" noChangeAspect="1"/>
          </p:cNvSpPr>
          <p:nvPr>
            <p:ph sz="quarter" idx="21" hasCustomPrompt="1"/>
          </p:nvPr>
        </p:nvSpPr>
        <p:spPr>
          <a:xfrm>
            <a:off x="691080" y="5773851"/>
            <a:ext cx="469813" cy="469812"/>
          </a:xfrm>
          <a:prstGeom prst="ellipse">
            <a:avLst/>
          </a:prstGeom>
          <a:noFill/>
          <a:ln>
            <a:noFill/>
          </a:ln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05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Icono</a:t>
            </a:r>
          </a:p>
        </p:txBody>
      </p:sp>
      <p:sp>
        <p:nvSpPr>
          <p:cNvPr id="30" name="Marcador de contenido 2">
            <a:extLst>
              <a:ext uri="{FF2B5EF4-FFF2-40B4-BE49-F238E27FC236}">
                <a16:creationId xmlns:a16="http://schemas.microsoft.com/office/drawing/2014/main" id="{06251342-E6E3-4C57-A0A9-C7BB3DCAE115}"/>
              </a:ext>
            </a:extLst>
          </p:cNvPr>
          <p:cNvSpPr>
            <a:spLocks noGrp="1" noChangeAspect="1"/>
          </p:cNvSpPr>
          <p:nvPr>
            <p:ph sz="quarter" idx="22" hasCustomPrompt="1"/>
          </p:nvPr>
        </p:nvSpPr>
        <p:spPr>
          <a:xfrm>
            <a:off x="691080" y="3556690"/>
            <a:ext cx="469813" cy="469812"/>
          </a:xfrm>
          <a:prstGeom prst="ellipse">
            <a:avLst/>
          </a:prstGeom>
          <a:noFill/>
          <a:ln>
            <a:noFill/>
          </a:ln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05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Icono</a:t>
            </a:r>
          </a:p>
        </p:txBody>
      </p:sp>
    </p:spTree>
    <p:extLst>
      <p:ext uri="{BB962C8B-B14F-4D97-AF65-F5344CB8AC3E}">
        <p14:creationId xmlns:p14="http://schemas.microsoft.com/office/powerpoint/2010/main" val="41693542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1744DE2-A455-46F2-BE15-959050C87CE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274144" y="1291772"/>
            <a:ext cx="4379976" cy="3611880"/>
          </a:xfrm>
        </p:spPr>
        <p:txBody>
          <a:bodyPr vert="horz" lIns="91440" tIns="45720" rIns="91440" bIns="45720" rtlCol="0" anchor="b" anchorCtr="1">
            <a:noAutofit/>
          </a:bodyPr>
          <a:lstStyle>
            <a:lvl1pPr>
              <a:defRPr lang="en-GB" dirty="0"/>
            </a:lvl1pPr>
          </a:lstStyle>
          <a:p>
            <a:pPr marL="0" lvl="0" algn="ctr" rtl="0"/>
            <a:r>
              <a:rPr lang="es-ES" noProof="0"/>
              <a:t>TÍTULO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C9DE4F3-CE8F-41A0-BFDE-76D0DF1DF43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389079" y="5392401"/>
            <a:ext cx="4178808" cy="521208"/>
          </a:xfrm>
        </p:spPr>
        <p:txBody>
          <a:bodyPr vert="horz" lIns="91440" tIns="45720" rIns="91440" bIns="45720" rtlCol="0" anchor="t">
            <a:noAutofit/>
          </a:bodyPr>
          <a:lstStyle>
            <a:lvl1pPr marL="0" indent="0" algn="ctr">
              <a:buNone/>
              <a:defRPr lang="en-US" sz="1800" dirty="0">
                <a:solidFill>
                  <a:srgbClr val="B2606E"/>
                </a:solidFill>
              </a:defRPr>
            </a:lvl1pPr>
          </a:lstStyle>
          <a:p>
            <a:pPr lvl="0" rtl="0"/>
            <a:r>
              <a:rPr lang="es-ES" noProof="0"/>
              <a:t>Subtítulo</a:t>
            </a:r>
          </a:p>
        </p:txBody>
      </p:sp>
      <p:grpSp>
        <p:nvGrpSpPr>
          <p:cNvPr id="6" name="Grupo 5">
            <a:extLst>
              <a:ext uri="{FF2B5EF4-FFF2-40B4-BE49-F238E27FC236}">
                <a16:creationId xmlns:a16="http://schemas.microsoft.com/office/drawing/2014/main" id="{EFDB39AB-B644-434A-9D55-AF3455D468E5}"/>
              </a:ext>
            </a:extLst>
          </p:cNvPr>
          <p:cNvGrpSpPr/>
          <p:nvPr userDrawn="1"/>
        </p:nvGrpSpPr>
        <p:grpSpPr>
          <a:xfrm>
            <a:off x="9140346" y="5054600"/>
            <a:ext cx="676275" cy="114300"/>
            <a:chOff x="9330846" y="5054600"/>
            <a:chExt cx="676275" cy="114300"/>
          </a:xfrm>
        </p:grpSpPr>
        <p:sp>
          <p:nvSpPr>
            <p:cNvPr id="7" name="Elipse 6">
              <a:extLst>
                <a:ext uri="{FF2B5EF4-FFF2-40B4-BE49-F238E27FC236}">
                  <a16:creationId xmlns:a16="http://schemas.microsoft.com/office/drawing/2014/main" id="{BF14E129-1970-4994-89E5-F7A67128AFE3}"/>
                </a:ext>
              </a:extLst>
            </p:cNvPr>
            <p:cNvSpPr/>
            <p:nvPr/>
          </p:nvSpPr>
          <p:spPr>
            <a:xfrm>
              <a:off x="9330846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  <p:sp>
          <p:nvSpPr>
            <p:cNvPr id="8" name="Elipse 7">
              <a:extLst>
                <a:ext uri="{FF2B5EF4-FFF2-40B4-BE49-F238E27FC236}">
                  <a16:creationId xmlns:a16="http://schemas.microsoft.com/office/drawing/2014/main" id="{593336FA-97B2-4528-88E8-5FF97F86E216}"/>
                </a:ext>
              </a:extLst>
            </p:cNvPr>
            <p:cNvSpPr/>
            <p:nvPr/>
          </p:nvSpPr>
          <p:spPr>
            <a:xfrm>
              <a:off x="9518171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  <p:sp>
          <p:nvSpPr>
            <p:cNvPr id="9" name="Elipse 8">
              <a:extLst>
                <a:ext uri="{FF2B5EF4-FFF2-40B4-BE49-F238E27FC236}">
                  <a16:creationId xmlns:a16="http://schemas.microsoft.com/office/drawing/2014/main" id="{8A73C166-FCDF-40AE-8B0D-69C7E2C8573E}"/>
                </a:ext>
              </a:extLst>
            </p:cNvPr>
            <p:cNvSpPr/>
            <p:nvPr/>
          </p:nvSpPr>
          <p:spPr>
            <a:xfrm>
              <a:off x="9705496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  <p:sp>
          <p:nvSpPr>
            <p:cNvPr id="11" name="Elipse 10">
              <a:extLst>
                <a:ext uri="{FF2B5EF4-FFF2-40B4-BE49-F238E27FC236}">
                  <a16:creationId xmlns:a16="http://schemas.microsoft.com/office/drawing/2014/main" id="{EF418119-E3DD-44B0-A4AF-F8A98EC5863B}"/>
                </a:ext>
              </a:extLst>
            </p:cNvPr>
            <p:cNvSpPr/>
            <p:nvPr/>
          </p:nvSpPr>
          <p:spPr>
            <a:xfrm>
              <a:off x="9892821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</p:grpSp>
      <p:sp>
        <p:nvSpPr>
          <p:cNvPr id="13" name="Forma libre: Forma 12">
            <a:extLst>
              <a:ext uri="{FF2B5EF4-FFF2-40B4-BE49-F238E27FC236}">
                <a16:creationId xmlns:a16="http://schemas.microsoft.com/office/drawing/2014/main" id="{5BE10AC4-CBFC-4ECF-92D5-9CE1874F58D7}"/>
              </a:ext>
            </a:extLst>
          </p:cNvPr>
          <p:cNvSpPr/>
          <p:nvPr userDrawn="1"/>
        </p:nvSpPr>
        <p:spPr>
          <a:xfrm>
            <a:off x="0" y="0"/>
            <a:ext cx="8568965" cy="6858000"/>
          </a:xfrm>
          <a:custGeom>
            <a:avLst/>
            <a:gdLst>
              <a:gd name="connsiteX0" fmla="*/ 0 w 3522381"/>
              <a:gd name="connsiteY0" fmla="*/ 0 h 6858000"/>
              <a:gd name="connsiteX1" fmla="*/ 3522381 w 3522381"/>
              <a:gd name="connsiteY1" fmla="*/ 0 h 6858000"/>
              <a:gd name="connsiteX2" fmla="*/ 51547 w 3522381"/>
              <a:gd name="connsiteY2" fmla="*/ 6858000 h 6858000"/>
              <a:gd name="connsiteX3" fmla="*/ 0 w 352238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22381" h="6858000">
                <a:moveTo>
                  <a:pt x="0" y="0"/>
                </a:moveTo>
                <a:lnTo>
                  <a:pt x="3522381" y="0"/>
                </a:lnTo>
                <a:lnTo>
                  <a:pt x="5154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4667344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rma libre: Forma 9">
            <a:extLst>
              <a:ext uri="{FF2B5EF4-FFF2-40B4-BE49-F238E27FC236}">
                <a16:creationId xmlns:a16="http://schemas.microsoft.com/office/drawing/2014/main" id="{B305EBB3-0F16-4B63-82ED-191AB224B8E2}"/>
              </a:ext>
            </a:extLst>
          </p:cNvPr>
          <p:cNvSpPr/>
          <p:nvPr userDrawn="1"/>
        </p:nvSpPr>
        <p:spPr>
          <a:xfrm>
            <a:off x="4334810" y="0"/>
            <a:ext cx="3522381" cy="6858000"/>
          </a:xfrm>
          <a:custGeom>
            <a:avLst/>
            <a:gdLst>
              <a:gd name="connsiteX0" fmla="*/ 0 w 3522381"/>
              <a:gd name="connsiteY0" fmla="*/ 0 h 6858000"/>
              <a:gd name="connsiteX1" fmla="*/ 3522381 w 3522381"/>
              <a:gd name="connsiteY1" fmla="*/ 0 h 6858000"/>
              <a:gd name="connsiteX2" fmla="*/ 51547 w 3522381"/>
              <a:gd name="connsiteY2" fmla="*/ 6858000 h 6858000"/>
              <a:gd name="connsiteX3" fmla="*/ 0 w 352238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22381" h="6858000">
                <a:moveTo>
                  <a:pt x="0" y="0"/>
                </a:moveTo>
                <a:lnTo>
                  <a:pt x="3522381" y="0"/>
                </a:lnTo>
                <a:lnTo>
                  <a:pt x="5154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1744DE2-A455-46F2-BE15-959050C87CE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274144" y="1291772"/>
            <a:ext cx="4379976" cy="3611880"/>
          </a:xfrm>
        </p:spPr>
        <p:txBody>
          <a:bodyPr vert="horz" lIns="91440" tIns="45720" rIns="91440" bIns="45720" rtlCol="0" anchor="b" anchorCtr="1">
            <a:noAutofit/>
          </a:bodyPr>
          <a:lstStyle>
            <a:lvl1pPr>
              <a:defRPr lang="en-GB" dirty="0"/>
            </a:lvl1pPr>
          </a:lstStyle>
          <a:p>
            <a:pPr marL="0" lvl="0" algn="ctr" rtl="0"/>
            <a:r>
              <a:rPr lang="es-ES" noProof="0"/>
              <a:t>TÍTULO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C9DE4F3-CE8F-41A0-BFDE-76D0DF1DF43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389079" y="5392401"/>
            <a:ext cx="4178808" cy="521208"/>
          </a:xfrm>
        </p:spPr>
        <p:txBody>
          <a:bodyPr vert="horz" lIns="91440" tIns="45720" rIns="91440" bIns="45720" rtlCol="0" anchor="t">
            <a:noAutofit/>
          </a:bodyPr>
          <a:lstStyle>
            <a:lvl1pPr marL="0" indent="0" algn="ctr">
              <a:buNone/>
              <a:defRPr lang="en-US" sz="1800" dirty="0">
                <a:solidFill>
                  <a:srgbClr val="B2606E"/>
                </a:solidFill>
              </a:defRPr>
            </a:lvl1pPr>
          </a:lstStyle>
          <a:p>
            <a:pPr lvl="0" rtl="0"/>
            <a:r>
              <a:rPr lang="es-ES" noProof="0"/>
              <a:t>Subtítulo</a:t>
            </a:r>
          </a:p>
        </p:txBody>
      </p:sp>
      <p:grpSp>
        <p:nvGrpSpPr>
          <p:cNvPr id="6" name="Grupo 5">
            <a:extLst>
              <a:ext uri="{FF2B5EF4-FFF2-40B4-BE49-F238E27FC236}">
                <a16:creationId xmlns:a16="http://schemas.microsoft.com/office/drawing/2014/main" id="{EFDB39AB-B644-434A-9D55-AF3455D468E5}"/>
              </a:ext>
            </a:extLst>
          </p:cNvPr>
          <p:cNvGrpSpPr/>
          <p:nvPr userDrawn="1"/>
        </p:nvGrpSpPr>
        <p:grpSpPr>
          <a:xfrm>
            <a:off x="9140346" y="5054600"/>
            <a:ext cx="676275" cy="114300"/>
            <a:chOff x="9330846" y="5054600"/>
            <a:chExt cx="676275" cy="114300"/>
          </a:xfrm>
        </p:grpSpPr>
        <p:sp>
          <p:nvSpPr>
            <p:cNvPr id="7" name="Elipse 6">
              <a:extLst>
                <a:ext uri="{FF2B5EF4-FFF2-40B4-BE49-F238E27FC236}">
                  <a16:creationId xmlns:a16="http://schemas.microsoft.com/office/drawing/2014/main" id="{BF14E129-1970-4994-89E5-F7A67128AFE3}"/>
                </a:ext>
              </a:extLst>
            </p:cNvPr>
            <p:cNvSpPr/>
            <p:nvPr/>
          </p:nvSpPr>
          <p:spPr>
            <a:xfrm>
              <a:off x="9330846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  <p:sp>
          <p:nvSpPr>
            <p:cNvPr id="8" name="Elipse 7">
              <a:extLst>
                <a:ext uri="{FF2B5EF4-FFF2-40B4-BE49-F238E27FC236}">
                  <a16:creationId xmlns:a16="http://schemas.microsoft.com/office/drawing/2014/main" id="{593336FA-97B2-4528-88E8-5FF97F86E216}"/>
                </a:ext>
              </a:extLst>
            </p:cNvPr>
            <p:cNvSpPr/>
            <p:nvPr/>
          </p:nvSpPr>
          <p:spPr>
            <a:xfrm>
              <a:off x="9518171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  <p:sp>
          <p:nvSpPr>
            <p:cNvPr id="9" name="Elipse 8">
              <a:extLst>
                <a:ext uri="{FF2B5EF4-FFF2-40B4-BE49-F238E27FC236}">
                  <a16:creationId xmlns:a16="http://schemas.microsoft.com/office/drawing/2014/main" id="{8A73C166-FCDF-40AE-8B0D-69C7E2C8573E}"/>
                </a:ext>
              </a:extLst>
            </p:cNvPr>
            <p:cNvSpPr/>
            <p:nvPr/>
          </p:nvSpPr>
          <p:spPr>
            <a:xfrm>
              <a:off x="9705496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  <p:sp>
          <p:nvSpPr>
            <p:cNvPr id="11" name="Elipse 10">
              <a:extLst>
                <a:ext uri="{FF2B5EF4-FFF2-40B4-BE49-F238E27FC236}">
                  <a16:creationId xmlns:a16="http://schemas.microsoft.com/office/drawing/2014/main" id="{EF418119-E3DD-44B0-A4AF-F8A98EC5863B}"/>
                </a:ext>
              </a:extLst>
            </p:cNvPr>
            <p:cNvSpPr/>
            <p:nvPr/>
          </p:nvSpPr>
          <p:spPr>
            <a:xfrm>
              <a:off x="9892821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</p:grpSp>
    </p:spTree>
    <p:extLst>
      <p:ext uri="{BB962C8B-B14F-4D97-AF65-F5344CB8AC3E}">
        <p14:creationId xmlns:p14="http://schemas.microsoft.com/office/powerpoint/2010/main" val="38734915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58FCDE-8F3F-4E83-B550-DF944B424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186" y="557439"/>
            <a:ext cx="10815864" cy="830997"/>
          </a:xfrm>
        </p:spPr>
        <p:txBody>
          <a:bodyPr vert="horz" wrap="square" lIns="0" tIns="45720" rIns="91440" bIns="45720" rtlCol="0" anchor="t">
            <a:noAutofit/>
          </a:bodyPr>
          <a:lstStyle>
            <a:lvl1pPr>
              <a:defRPr lang="en-GB" sz="2400">
                <a:solidFill>
                  <a:schemeClr val="tx1"/>
                </a:solidFill>
                <a:latin typeface="Corbel" panose="020B0503020204020204" pitchFamily="34" charset="0"/>
              </a:defRPr>
            </a:lvl1pPr>
          </a:lstStyle>
          <a:p>
            <a:pPr lvl="0" rtl="0">
              <a:lnSpc>
                <a:spcPct val="100000"/>
              </a:lnSpc>
            </a:pPr>
            <a:r>
              <a:rPr lang="es-ES" noProof="0"/>
              <a:t>Haga clic para modificar el estilo de título del patrón</a:t>
            </a:r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859AE304-DA92-45D8-B258-61BEA6C99C0E}"/>
              </a:ext>
            </a:extLst>
          </p:cNvPr>
          <p:cNvGrpSpPr/>
          <p:nvPr userDrawn="1"/>
        </p:nvGrpSpPr>
        <p:grpSpPr>
          <a:xfrm>
            <a:off x="0" y="6086479"/>
            <a:ext cx="12192000" cy="600974"/>
            <a:chOff x="0" y="6086479"/>
            <a:chExt cx="12192000" cy="600974"/>
          </a:xfrm>
        </p:grpSpPr>
        <p:sp>
          <p:nvSpPr>
            <p:cNvPr id="5" name="Rectángulo 4">
              <a:extLst>
                <a:ext uri="{FF2B5EF4-FFF2-40B4-BE49-F238E27FC236}">
                  <a16:creationId xmlns:a16="http://schemas.microsoft.com/office/drawing/2014/main" id="{6BF91D02-B4A9-4013-94B6-079A8D06DE11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  <p:sp>
          <p:nvSpPr>
            <p:cNvPr id="7" name="Elipse 6">
              <a:extLst>
                <a:ext uri="{FF2B5EF4-FFF2-40B4-BE49-F238E27FC236}">
                  <a16:creationId xmlns:a16="http://schemas.microsoft.com/office/drawing/2014/main" id="{74DAC864-782A-48D4-8E15-9B35C60421BB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</p:grpSp>
      <p:sp>
        <p:nvSpPr>
          <p:cNvPr id="8" name="Marcador de número de diapositiva 5">
            <a:extLst>
              <a:ext uri="{FF2B5EF4-FFF2-40B4-BE49-F238E27FC236}">
                <a16:creationId xmlns:a16="http://schemas.microsoft.com/office/drawing/2014/main" id="{73B7B0E2-E4FA-4B45-89A6-98E4C4DC1D24}"/>
              </a:ext>
            </a:extLst>
          </p:cNvPr>
          <p:cNvSpPr txBox="1">
            <a:spLocks/>
          </p:cNvSpPr>
          <p:nvPr userDrawn="1"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fld id="{247A4EEE-49CE-4F6C-BF32-B7FCC5EBBF45}" type="slidenum">
              <a:rPr lang="es-ES" sz="1200" noProof="0" smtClean="0">
                <a:solidFill>
                  <a:schemeClr val="bg1"/>
                </a:solidFill>
              </a:rPr>
              <a:pPr algn="ctr" rtl="0"/>
              <a:t>‹Nº›</a:t>
            </a:fld>
            <a:endParaRPr lang="es-ES" sz="1200" noProof="0">
              <a:solidFill>
                <a:schemeClr val="bg1"/>
              </a:solidFill>
            </a:endParaRPr>
          </a:p>
        </p:txBody>
      </p:sp>
      <p:sp>
        <p:nvSpPr>
          <p:cNvPr id="9" name="Marcador de posición de contenido 2">
            <a:extLst>
              <a:ext uri="{FF2B5EF4-FFF2-40B4-BE49-F238E27FC236}">
                <a16:creationId xmlns:a16="http://schemas.microsoft.com/office/drawing/2014/main" id="{C7BBA6D3-FEB9-412B-8FBB-095FC3A60AB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33186" y="1825625"/>
            <a:ext cx="10815864" cy="4351338"/>
          </a:xfrm>
        </p:spPr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2010023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58FCDE-8F3F-4E83-B550-DF944B424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186" y="557439"/>
            <a:ext cx="10815864" cy="830997"/>
          </a:xfrm>
        </p:spPr>
        <p:txBody>
          <a:bodyPr vert="horz" wrap="square" lIns="0" tIns="45720" rIns="91440" bIns="45720" rtlCol="0" anchor="t">
            <a:noAutofit/>
          </a:bodyPr>
          <a:lstStyle>
            <a:lvl1pPr>
              <a:defRPr lang="en-GB" sz="2400">
                <a:solidFill>
                  <a:schemeClr val="tx1"/>
                </a:solidFill>
                <a:latin typeface="Corbel" panose="020B0503020204020204" pitchFamily="34" charset="0"/>
              </a:defRPr>
            </a:lvl1pPr>
          </a:lstStyle>
          <a:p>
            <a:pPr lvl="0" rtl="0">
              <a:lnSpc>
                <a:spcPct val="100000"/>
              </a:lnSpc>
            </a:pPr>
            <a:r>
              <a:rPr lang="es-ES" noProof="0"/>
              <a:t>Haga clic para modificar el estilo de título del patrón</a:t>
            </a:r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859AE304-DA92-45D8-B258-61BEA6C99C0E}"/>
              </a:ext>
            </a:extLst>
          </p:cNvPr>
          <p:cNvGrpSpPr/>
          <p:nvPr userDrawn="1"/>
        </p:nvGrpSpPr>
        <p:grpSpPr>
          <a:xfrm>
            <a:off x="0" y="6086479"/>
            <a:ext cx="12192000" cy="600974"/>
            <a:chOff x="0" y="6086479"/>
            <a:chExt cx="12192000" cy="600974"/>
          </a:xfrm>
        </p:grpSpPr>
        <p:sp>
          <p:nvSpPr>
            <p:cNvPr id="5" name="Rectángulo 4">
              <a:extLst>
                <a:ext uri="{FF2B5EF4-FFF2-40B4-BE49-F238E27FC236}">
                  <a16:creationId xmlns:a16="http://schemas.microsoft.com/office/drawing/2014/main" id="{6BF91D02-B4A9-4013-94B6-079A8D06DE11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  <p:sp>
          <p:nvSpPr>
            <p:cNvPr id="7" name="Elipse 6">
              <a:extLst>
                <a:ext uri="{FF2B5EF4-FFF2-40B4-BE49-F238E27FC236}">
                  <a16:creationId xmlns:a16="http://schemas.microsoft.com/office/drawing/2014/main" id="{74DAC864-782A-48D4-8E15-9B35C60421BB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</p:grpSp>
      <p:sp>
        <p:nvSpPr>
          <p:cNvPr id="8" name="Marcador de número de diapositiva 5">
            <a:extLst>
              <a:ext uri="{FF2B5EF4-FFF2-40B4-BE49-F238E27FC236}">
                <a16:creationId xmlns:a16="http://schemas.microsoft.com/office/drawing/2014/main" id="{73B7B0E2-E4FA-4B45-89A6-98E4C4DC1D24}"/>
              </a:ext>
            </a:extLst>
          </p:cNvPr>
          <p:cNvSpPr txBox="1">
            <a:spLocks/>
          </p:cNvSpPr>
          <p:nvPr userDrawn="1"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fld id="{247A4EEE-49CE-4F6C-BF32-B7FCC5EBBF45}" type="slidenum">
              <a:rPr lang="es-ES" sz="1200" noProof="0" smtClean="0">
                <a:solidFill>
                  <a:schemeClr val="bg1"/>
                </a:solidFill>
              </a:rPr>
              <a:pPr algn="ctr" rtl="0"/>
              <a:t>‹Nº›</a:t>
            </a:fld>
            <a:endParaRPr lang="es-ES" sz="1200" noProof="0">
              <a:solidFill>
                <a:schemeClr val="bg1"/>
              </a:solidFill>
            </a:endParaRPr>
          </a:p>
        </p:txBody>
      </p:sp>
      <p:sp>
        <p:nvSpPr>
          <p:cNvPr id="9" name="Marcador de posición de contenido 2">
            <a:extLst>
              <a:ext uri="{FF2B5EF4-FFF2-40B4-BE49-F238E27FC236}">
                <a16:creationId xmlns:a16="http://schemas.microsoft.com/office/drawing/2014/main" id="{64A4F74B-B2CD-407C-865A-037EDFAC9DB0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33186" y="1825625"/>
            <a:ext cx="5386614" cy="435133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10" name="Marcador de posición de contenido 3">
            <a:extLst>
              <a:ext uri="{FF2B5EF4-FFF2-40B4-BE49-F238E27FC236}">
                <a16:creationId xmlns:a16="http://schemas.microsoft.com/office/drawing/2014/main" id="{A2548E2E-973A-4D52-ACB9-BF564F407308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276850" cy="435133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105106983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58FCDE-8F3F-4E83-B550-DF944B424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186" y="557439"/>
            <a:ext cx="10815864" cy="830997"/>
          </a:xfrm>
        </p:spPr>
        <p:txBody>
          <a:bodyPr vert="horz" wrap="square" lIns="0" tIns="45720" rIns="91440" bIns="45720" rtlCol="0" anchor="t">
            <a:noAutofit/>
          </a:bodyPr>
          <a:lstStyle>
            <a:lvl1pPr>
              <a:defRPr lang="en-GB" sz="2400">
                <a:solidFill>
                  <a:schemeClr val="tx1"/>
                </a:solidFill>
                <a:latin typeface="Corbel" panose="020B0503020204020204" pitchFamily="34" charset="0"/>
              </a:defRPr>
            </a:lvl1pPr>
          </a:lstStyle>
          <a:p>
            <a:pPr lvl="0" rtl="0">
              <a:lnSpc>
                <a:spcPct val="100000"/>
              </a:lnSpc>
            </a:pPr>
            <a:r>
              <a:rPr lang="es-ES" noProof="0"/>
              <a:t>Haga clic para modificar el estilo de título del patrón</a:t>
            </a:r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859AE304-DA92-45D8-B258-61BEA6C99C0E}"/>
              </a:ext>
            </a:extLst>
          </p:cNvPr>
          <p:cNvGrpSpPr/>
          <p:nvPr userDrawn="1"/>
        </p:nvGrpSpPr>
        <p:grpSpPr>
          <a:xfrm>
            <a:off x="0" y="6086479"/>
            <a:ext cx="12192000" cy="600974"/>
            <a:chOff x="0" y="6086479"/>
            <a:chExt cx="12192000" cy="600974"/>
          </a:xfrm>
        </p:grpSpPr>
        <p:sp>
          <p:nvSpPr>
            <p:cNvPr id="5" name="Rectángulo 4">
              <a:extLst>
                <a:ext uri="{FF2B5EF4-FFF2-40B4-BE49-F238E27FC236}">
                  <a16:creationId xmlns:a16="http://schemas.microsoft.com/office/drawing/2014/main" id="{6BF91D02-B4A9-4013-94B6-079A8D06DE11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  <p:sp>
          <p:nvSpPr>
            <p:cNvPr id="7" name="Elipse 6">
              <a:extLst>
                <a:ext uri="{FF2B5EF4-FFF2-40B4-BE49-F238E27FC236}">
                  <a16:creationId xmlns:a16="http://schemas.microsoft.com/office/drawing/2014/main" id="{74DAC864-782A-48D4-8E15-9B35C60421BB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</p:grpSp>
      <p:sp>
        <p:nvSpPr>
          <p:cNvPr id="8" name="Marcador de número de diapositiva 5">
            <a:extLst>
              <a:ext uri="{FF2B5EF4-FFF2-40B4-BE49-F238E27FC236}">
                <a16:creationId xmlns:a16="http://schemas.microsoft.com/office/drawing/2014/main" id="{73B7B0E2-E4FA-4B45-89A6-98E4C4DC1D24}"/>
              </a:ext>
            </a:extLst>
          </p:cNvPr>
          <p:cNvSpPr txBox="1">
            <a:spLocks/>
          </p:cNvSpPr>
          <p:nvPr userDrawn="1"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fld id="{247A4EEE-49CE-4F6C-BF32-B7FCC5EBBF45}" type="slidenum">
              <a:rPr lang="es-ES" sz="1200" noProof="0" smtClean="0">
                <a:solidFill>
                  <a:schemeClr val="bg1"/>
                </a:solidFill>
              </a:rPr>
              <a:pPr algn="ctr" rtl="0"/>
              <a:t>‹Nº›</a:t>
            </a:fld>
            <a:endParaRPr lang="es-ES" sz="1200" noProof="0">
              <a:solidFill>
                <a:schemeClr val="bg1"/>
              </a:solidFill>
            </a:endParaRPr>
          </a:p>
        </p:txBody>
      </p:sp>
      <p:sp>
        <p:nvSpPr>
          <p:cNvPr id="9" name="Marcador de posición de texto 2">
            <a:extLst>
              <a:ext uri="{FF2B5EF4-FFF2-40B4-BE49-F238E27FC236}">
                <a16:creationId xmlns:a16="http://schemas.microsoft.com/office/drawing/2014/main" id="{10CD1AD0-C8B7-4785-A47D-D822CF4F248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33186" y="1681163"/>
            <a:ext cx="5332147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10" name="Marcador de posición de texto 4">
            <a:extLst>
              <a:ext uri="{FF2B5EF4-FFF2-40B4-BE49-F238E27FC236}">
                <a16:creationId xmlns:a16="http://schemas.microsoft.com/office/drawing/2014/main" id="{90A1BBCF-EEF1-4C9A-BA10-9657A79560D3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276850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11" name="Marcador de posición de contenido 3">
            <a:extLst>
              <a:ext uri="{FF2B5EF4-FFF2-40B4-BE49-F238E27FC236}">
                <a16:creationId xmlns:a16="http://schemas.microsoft.com/office/drawing/2014/main" id="{79F8415A-57A2-4D5C-97B0-E78499CC7C6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33186" y="2505075"/>
            <a:ext cx="5332147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12" name="Marcador de posición de contenido 5">
            <a:extLst>
              <a:ext uri="{FF2B5EF4-FFF2-40B4-BE49-F238E27FC236}">
                <a16:creationId xmlns:a16="http://schemas.microsoft.com/office/drawing/2014/main" id="{37A31490-A10D-455A-B515-E26064D0E10A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276850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194907084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o 3">
            <a:extLst>
              <a:ext uri="{FF2B5EF4-FFF2-40B4-BE49-F238E27FC236}">
                <a16:creationId xmlns:a16="http://schemas.microsoft.com/office/drawing/2014/main" id="{859AE304-DA92-45D8-B258-61BEA6C99C0E}"/>
              </a:ext>
            </a:extLst>
          </p:cNvPr>
          <p:cNvGrpSpPr/>
          <p:nvPr userDrawn="1"/>
        </p:nvGrpSpPr>
        <p:grpSpPr>
          <a:xfrm>
            <a:off x="0" y="6086479"/>
            <a:ext cx="12192000" cy="600974"/>
            <a:chOff x="0" y="6086479"/>
            <a:chExt cx="12192000" cy="600974"/>
          </a:xfrm>
        </p:grpSpPr>
        <p:sp>
          <p:nvSpPr>
            <p:cNvPr id="5" name="Rectángulo 4">
              <a:extLst>
                <a:ext uri="{FF2B5EF4-FFF2-40B4-BE49-F238E27FC236}">
                  <a16:creationId xmlns:a16="http://schemas.microsoft.com/office/drawing/2014/main" id="{6BF91D02-B4A9-4013-94B6-079A8D06DE11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  <p:sp>
          <p:nvSpPr>
            <p:cNvPr id="7" name="Elipse 6">
              <a:extLst>
                <a:ext uri="{FF2B5EF4-FFF2-40B4-BE49-F238E27FC236}">
                  <a16:creationId xmlns:a16="http://schemas.microsoft.com/office/drawing/2014/main" id="{74DAC864-782A-48D4-8E15-9B35C60421BB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</p:grpSp>
      <p:sp>
        <p:nvSpPr>
          <p:cNvPr id="8" name="Marcador de número de diapositiva 5">
            <a:extLst>
              <a:ext uri="{FF2B5EF4-FFF2-40B4-BE49-F238E27FC236}">
                <a16:creationId xmlns:a16="http://schemas.microsoft.com/office/drawing/2014/main" id="{73B7B0E2-E4FA-4B45-89A6-98E4C4DC1D24}"/>
              </a:ext>
            </a:extLst>
          </p:cNvPr>
          <p:cNvSpPr txBox="1">
            <a:spLocks/>
          </p:cNvSpPr>
          <p:nvPr userDrawn="1"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fld id="{247A4EEE-49CE-4F6C-BF32-B7FCC5EBBF45}" type="slidenum">
              <a:rPr lang="es-ES" sz="1200" noProof="0" smtClean="0">
                <a:solidFill>
                  <a:schemeClr val="bg1"/>
                </a:solidFill>
              </a:rPr>
              <a:pPr algn="ctr" rtl="0"/>
              <a:t>‹Nº›</a:t>
            </a:fld>
            <a:endParaRPr lang="es-ES" sz="1200" noProof="0">
              <a:solidFill>
                <a:schemeClr val="bg1"/>
              </a:solidFill>
            </a:endParaRPr>
          </a:p>
        </p:txBody>
      </p:sp>
      <p:sp>
        <p:nvSpPr>
          <p:cNvPr id="9" name="Marcador de posición de texto 3">
            <a:extLst>
              <a:ext uri="{FF2B5EF4-FFF2-40B4-BE49-F238E27FC236}">
                <a16:creationId xmlns:a16="http://schemas.microsoft.com/office/drawing/2014/main" id="{9F5DF135-B773-4FF0-A198-687768159124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10" name="Marcador de posición de contenido 2">
            <a:extLst>
              <a:ext uri="{FF2B5EF4-FFF2-40B4-BE49-F238E27FC236}">
                <a16:creationId xmlns:a16="http://schemas.microsoft.com/office/drawing/2014/main" id="{4D4BA48E-457A-42FA-BC00-3AE386B38A0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265862" cy="4873625"/>
          </a:xfrm>
        </p:spPr>
        <p:txBody>
          <a:bodyPr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43DF8AE6-3466-400C-B6F1-335DF4DED0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</p:spTree>
    <p:extLst>
      <p:ext uri="{BB962C8B-B14F-4D97-AF65-F5344CB8AC3E}">
        <p14:creationId xmlns:p14="http://schemas.microsoft.com/office/powerpoint/2010/main" val="39769864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rma libre: Forma 9">
            <a:extLst>
              <a:ext uri="{FF2B5EF4-FFF2-40B4-BE49-F238E27FC236}">
                <a16:creationId xmlns:a16="http://schemas.microsoft.com/office/drawing/2014/main" id="{B305EBB3-0F16-4B63-82ED-191AB224B8E2}"/>
              </a:ext>
            </a:extLst>
          </p:cNvPr>
          <p:cNvSpPr/>
          <p:nvPr userDrawn="1"/>
        </p:nvSpPr>
        <p:spPr>
          <a:xfrm>
            <a:off x="5512953" y="0"/>
            <a:ext cx="3522381" cy="6858000"/>
          </a:xfrm>
          <a:custGeom>
            <a:avLst/>
            <a:gdLst>
              <a:gd name="connsiteX0" fmla="*/ 0 w 3522381"/>
              <a:gd name="connsiteY0" fmla="*/ 0 h 6858000"/>
              <a:gd name="connsiteX1" fmla="*/ 3522381 w 3522381"/>
              <a:gd name="connsiteY1" fmla="*/ 0 h 6858000"/>
              <a:gd name="connsiteX2" fmla="*/ 51547 w 3522381"/>
              <a:gd name="connsiteY2" fmla="*/ 6858000 h 6858000"/>
              <a:gd name="connsiteX3" fmla="*/ 0 w 352238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22381" h="6858000">
                <a:moveTo>
                  <a:pt x="0" y="0"/>
                </a:moveTo>
                <a:lnTo>
                  <a:pt x="3522381" y="0"/>
                </a:lnTo>
                <a:lnTo>
                  <a:pt x="5154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s-ES" noProof="0"/>
          </a:p>
        </p:txBody>
      </p:sp>
      <p:sp>
        <p:nvSpPr>
          <p:cNvPr id="12" name="Marcador de posición de imagen 11">
            <a:extLst>
              <a:ext uri="{FF2B5EF4-FFF2-40B4-BE49-F238E27FC236}">
                <a16:creationId xmlns:a16="http://schemas.microsoft.com/office/drawing/2014/main" id="{1A440F4A-C2AF-406D-B420-CCF52F447AC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5504688" cy="6858000"/>
          </a:xfrm>
        </p:spPr>
        <p:txBody>
          <a:bodyPr rtlCol="0" anchor="ctr" anchorCtr="1"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Insertar imagen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1744DE2-A455-46F2-BE15-959050C87CE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274144" y="1291772"/>
            <a:ext cx="4379976" cy="3611880"/>
          </a:xfrm>
        </p:spPr>
        <p:txBody>
          <a:bodyPr vert="horz" lIns="91440" tIns="45720" rIns="91440" bIns="45720" rtlCol="0" anchor="b" anchorCtr="1">
            <a:noAutofit/>
          </a:bodyPr>
          <a:lstStyle>
            <a:lvl1pPr>
              <a:defRPr lang="en-GB" dirty="0"/>
            </a:lvl1pPr>
          </a:lstStyle>
          <a:p>
            <a:pPr marL="0" lvl="0" algn="ctr" rtl="0"/>
            <a:r>
              <a:rPr lang="es-ES" noProof="0"/>
              <a:t>TÍTULO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C9DE4F3-CE8F-41A0-BFDE-76D0DF1DF43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389079" y="5392401"/>
            <a:ext cx="4178808" cy="521208"/>
          </a:xfrm>
        </p:spPr>
        <p:txBody>
          <a:bodyPr vert="horz" lIns="91440" tIns="45720" rIns="91440" bIns="45720" rtlCol="0" anchor="t">
            <a:noAutofit/>
          </a:bodyPr>
          <a:lstStyle>
            <a:lvl1pPr marL="0" indent="0" algn="ctr">
              <a:buNone/>
              <a:defRPr lang="en-US" sz="1800" dirty="0">
                <a:solidFill>
                  <a:srgbClr val="B2606E"/>
                </a:solidFill>
              </a:defRPr>
            </a:lvl1pPr>
          </a:lstStyle>
          <a:p>
            <a:pPr lvl="0" rtl="0"/>
            <a:r>
              <a:rPr lang="es-ES" noProof="0"/>
              <a:t>Subtítulo</a:t>
            </a:r>
          </a:p>
        </p:txBody>
      </p:sp>
    </p:spTree>
    <p:extLst>
      <p:ext uri="{BB962C8B-B14F-4D97-AF65-F5344CB8AC3E}">
        <p14:creationId xmlns:p14="http://schemas.microsoft.com/office/powerpoint/2010/main" val="127085477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n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o 3">
            <a:extLst>
              <a:ext uri="{FF2B5EF4-FFF2-40B4-BE49-F238E27FC236}">
                <a16:creationId xmlns:a16="http://schemas.microsoft.com/office/drawing/2014/main" id="{859AE304-DA92-45D8-B258-61BEA6C99C0E}"/>
              </a:ext>
            </a:extLst>
          </p:cNvPr>
          <p:cNvGrpSpPr/>
          <p:nvPr userDrawn="1"/>
        </p:nvGrpSpPr>
        <p:grpSpPr>
          <a:xfrm>
            <a:off x="0" y="6086479"/>
            <a:ext cx="12192000" cy="600974"/>
            <a:chOff x="0" y="6086479"/>
            <a:chExt cx="12192000" cy="600974"/>
          </a:xfrm>
        </p:grpSpPr>
        <p:sp>
          <p:nvSpPr>
            <p:cNvPr id="5" name="Rectángulo 4">
              <a:extLst>
                <a:ext uri="{FF2B5EF4-FFF2-40B4-BE49-F238E27FC236}">
                  <a16:creationId xmlns:a16="http://schemas.microsoft.com/office/drawing/2014/main" id="{6BF91D02-B4A9-4013-94B6-079A8D06DE11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  <p:sp>
          <p:nvSpPr>
            <p:cNvPr id="7" name="Elipse 6">
              <a:extLst>
                <a:ext uri="{FF2B5EF4-FFF2-40B4-BE49-F238E27FC236}">
                  <a16:creationId xmlns:a16="http://schemas.microsoft.com/office/drawing/2014/main" id="{74DAC864-782A-48D4-8E15-9B35C60421BB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</p:grpSp>
      <p:sp>
        <p:nvSpPr>
          <p:cNvPr id="8" name="Marcador de número de diapositiva 5">
            <a:extLst>
              <a:ext uri="{FF2B5EF4-FFF2-40B4-BE49-F238E27FC236}">
                <a16:creationId xmlns:a16="http://schemas.microsoft.com/office/drawing/2014/main" id="{73B7B0E2-E4FA-4B45-89A6-98E4C4DC1D24}"/>
              </a:ext>
            </a:extLst>
          </p:cNvPr>
          <p:cNvSpPr txBox="1">
            <a:spLocks/>
          </p:cNvSpPr>
          <p:nvPr userDrawn="1"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fld id="{247A4EEE-49CE-4F6C-BF32-B7FCC5EBBF45}" type="slidenum">
              <a:rPr lang="es-ES" sz="1200" noProof="0" smtClean="0">
                <a:solidFill>
                  <a:schemeClr val="bg1"/>
                </a:solidFill>
              </a:rPr>
              <a:pPr algn="ctr" rtl="0"/>
              <a:t>‹Nº›</a:t>
            </a:fld>
            <a:endParaRPr lang="es-ES" sz="1200" noProof="0">
              <a:solidFill>
                <a:schemeClr val="bg1"/>
              </a:solidFill>
            </a:endParaRP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A3EA16B2-FFAE-4A6E-977D-191BC1DB5B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10" name="Marcador de posición de texto 3">
            <a:extLst>
              <a:ext uri="{FF2B5EF4-FFF2-40B4-BE49-F238E27FC236}">
                <a16:creationId xmlns:a16="http://schemas.microsoft.com/office/drawing/2014/main" id="{436B2E80-B2B9-4309-8C9B-11D0B83C4337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11" name="Marcador de posición de imagen 2">
            <a:extLst>
              <a:ext uri="{FF2B5EF4-FFF2-40B4-BE49-F238E27FC236}">
                <a16:creationId xmlns:a16="http://schemas.microsoft.com/office/drawing/2014/main" id="{03DB89DF-F372-4E54-9DFD-D53E42A2B8E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 rtlCol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</p:spTree>
    <p:extLst>
      <p:ext uri="{BB962C8B-B14F-4D97-AF65-F5344CB8AC3E}">
        <p14:creationId xmlns:p14="http://schemas.microsoft.com/office/powerpoint/2010/main" val="42943465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_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posición de imagen 11">
            <a:extLst>
              <a:ext uri="{FF2B5EF4-FFF2-40B4-BE49-F238E27FC236}">
                <a16:creationId xmlns:a16="http://schemas.microsoft.com/office/drawing/2014/main" id="{47CEAAF6-CCA9-40F8-8A3D-FAAD92220D1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2" y="0"/>
            <a:ext cx="12192001" cy="6858000"/>
          </a:xfrm>
        </p:spPr>
        <p:txBody>
          <a:bodyPr rtlCol="0" anchor="ctr" anchorCtr="1"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Insertar imagen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1744DE2-A455-46F2-BE15-959050C87CE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16020" y="2404234"/>
            <a:ext cx="5330038" cy="1746504"/>
          </a:xfrm>
        </p:spPr>
        <p:txBody>
          <a:bodyPr vert="horz" lIns="0" tIns="45720" rIns="0" bIns="45720" rtlCol="0" anchor="b" anchorCtr="1">
            <a:noAutofit/>
          </a:bodyPr>
          <a:lstStyle>
            <a:lvl1pPr>
              <a:defRPr lang="en-GB" dirty="0">
                <a:solidFill>
                  <a:schemeClr val="bg1"/>
                </a:solidFill>
              </a:defRPr>
            </a:lvl1pPr>
          </a:lstStyle>
          <a:p>
            <a:pPr marL="0" lvl="0" rtl="0"/>
            <a:r>
              <a:rPr lang="es-ES" noProof="0"/>
              <a:t>TÍTULO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C9DE4F3-CE8F-41A0-BFDE-76D0DF1DF43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53180" y="4553291"/>
            <a:ext cx="5049510" cy="521208"/>
          </a:xfrm>
        </p:spPr>
        <p:txBody>
          <a:bodyPr vert="horz" lIns="0" tIns="0" rIns="0" bIns="0" rtlCol="0" anchor="t" anchorCtr="1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GB" sz="2000" dirty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noProof="0"/>
              <a:t>Subtítulo</a:t>
            </a:r>
          </a:p>
        </p:txBody>
      </p:sp>
    </p:spTree>
    <p:extLst>
      <p:ext uri="{BB962C8B-B14F-4D97-AF65-F5344CB8AC3E}">
        <p14:creationId xmlns:p14="http://schemas.microsoft.com/office/powerpoint/2010/main" val="34771756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abezado de sección con ima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posición de imagen 11">
            <a:extLst>
              <a:ext uri="{FF2B5EF4-FFF2-40B4-BE49-F238E27FC236}">
                <a16:creationId xmlns:a16="http://schemas.microsoft.com/office/drawing/2014/main" id="{AAF32A0B-D38A-4E4A-BD5E-94B67129650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2" y="0"/>
            <a:ext cx="12192001" cy="6858000"/>
          </a:xfrm>
        </p:spPr>
        <p:txBody>
          <a:bodyPr rtlCol="0" anchor="ctr" anchorCtr="1"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</a:lstStyle>
          <a:p>
            <a:pPr rtl="0"/>
            <a:r>
              <a:rPr lang="es-ES" noProof="0"/>
              <a:t>Insertar imagen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DCD3B46-48AB-439D-A981-D3596F9775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0288" y="2313432"/>
            <a:ext cx="6592824" cy="2852737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n-GB" sz="6000" dirty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2">
            <a:extLst>
              <a:ext uri="{FF2B5EF4-FFF2-40B4-BE49-F238E27FC236}">
                <a16:creationId xmlns:a16="http://schemas.microsoft.com/office/drawing/2014/main" id="{2728D712-0D13-4ECD-9BEB-B8EE651FF63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590288" y="5193792"/>
            <a:ext cx="6592824" cy="978408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1600">
                <a:solidFill>
                  <a:schemeClr val="bg1"/>
                </a:solidFill>
              </a:defRPr>
            </a:lvl1pPr>
          </a:lstStyle>
          <a:p>
            <a:pPr marL="228600" lvl="0" indent="-228600" rtl="0"/>
            <a:r>
              <a:rPr lang="es-ES" noProof="0"/>
              <a:t>Editar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34113088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 Contenido_2 colum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Marcador de posición de imagen 8">
            <a:extLst>
              <a:ext uri="{FF2B5EF4-FFF2-40B4-BE49-F238E27FC236}">
                <a16:creationId xmlns:a16="http://schemas.microsoft.com/office/drawing/2014/main" id="{A46D6285-06A8-4297-915D-0A280359C28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836125" y="0"/>
            <a:ext cx="5355875" cy="6858000"/>
          </a:xfrm>
        </p:spPr>
        <p:txBody>
          <a:bodyPr vert="horz" lIns="91440" tIns="45720" rIns="91440" bIns="45720" rtlCol="0" anchor="ctr" anchorCtr="1">
            <a:normAutofit/>
          </a:bodyPr>
          <a:lstStyle>
            <a:lvl1pPr>
              <a:defRPr lang="en-GB" sz="2400">
                <a:solidFill>
                  <a:schemeClr val="tx1"/>
                </a:solidFill>
              </a:defRPr>
            </a:lvl1pPr>
          </a:lstStyle>
          <a:p>
            <a:pPr marL="0" lvl="0" indent="0" rtl="0">
              <a:buNone/>
            </a:pPr>
            <a:r>
              <a:rPr lang="es-ES" noProof="0"/>
              <a:t>Insertar imagen</a:t>
            </a:r>
          </a:p>
        </p:txBody>
      </p:sp>
      <p:sp>
        <p:nvSpPr>
          <p:cNvPr id="14" name="Marcador de texto 12">
            <a:extLst>
              <a:ext uri="{FF2B5EF4-FFF2-40B4-BE49-F238E27FC236}">
                <a16:creationId xmlns:a16="http://schemas.microsoft.com/office/drawing/2014/main" id="{C7F0E85E-786D-44FC-A9C8-8853277D7C3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86558" y="2717803"/>
            <a:ext cx="2834640" cy="3368675"/>
          </a:xfrm>
        </p:spPr>
        <p:txBody>
          <a:bodyPr vert="horz" wrap="square" lIns="0" tIns="45720" rIns="0" bIns="45720" rtlCol="0" anchor="t">
            <a:noAutofit/>
          </a:bodyPr>
          <a:lstStyle>
            <a:lvl1pPr marL="0" indent="0">
              <a:buNone/>
              <a:defRPr lang="en-US" sz="1400" dirty="0" smtClean="0">
                <a:latin typeface="+mn-lt"/>
                <a:ea typeface="+mj-ea"/>
                <a:cs typeface="+mj-cs"/>
              </a:defRPr>
            </a:lvl1pPr>
          </a:lstStyle>
          <a:p>
            <a:pPr marL="57150" lvl="0" indent="-285750" rtl="0">
              <a:lnSpc>
                <a:spcPct val="100000"/>
              </a:lnSpc>
              <a:spcBef>
                <a:spcPct val="0"/>
              </a:spcBef>
            </a:pPr>
            <a:r>
              <a:rPr lang="es-ES" noProof="0"/>
              <a:t>Editar estilos de texto del patrón</a:t>
            </a:r>
          </a:p>
        </p:txBody>
      </p:sp>
      <p:sp>
        <p:nvSpPr>
          <p:cNvPr id="13" name="Marcador de texto 12">
            <a:extLst>
              <a:ext uri="{FF2B5EF4-FFF2-40B4-BE49-F238E27FC236}">
                <a16:creationId xmlns:a16="http://schemas.microsoft.com/office/drawing/2014/main" id="{B48BA177-B717-42B2-884C-04576C20342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7700" y="2717803"/>
            <a:ext cx="2834640" cy="3368675"/>
          </a:xfrm>
        </p:spPr>
        <p:txBody>
          <a:bodyPr vert="horz" wrap="square" lIns="0" tIns="45720" rIns="0" bIns="45720" rtlCol="0" anchor="t">
            <a:noAutofit/>
          </a:bodyPr>
          <a:lstStyle>
            <a:lvl1pPr marL="0" indent="0">
              <a:buNone/>
              <a:defRPr lang="en-US" sz="1400" dirty="0" smtClean="0">
                <a:latin typeface="+mn-lt"/>
                <a:ea typeface="+mj-ea"/>
                <a:cs typeface="+mj-cs"/>
              </a:defRPr>
            </a:lvl1pPr>
          </a:lstStyle>
          <a:p>
            <a:pPr marL="57150" lvl="0" indent="-285750" rtl="0">
              <a:lnSpc>
                <a:spcPct val="100000"/>
              </a:lnSpc>
              <a:spcBef>
                <a:spcPct val="0"/>
              </a:spcBef>
            </a:pPr>
            <a:r>
              <a:rPr lang="es-ES" noProof="0"/>
              <a:t>Editar estilos de texto del patrón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558FCDE-8F3F-4E83-B550-DF944B424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186" y="557439"/>
            <a:ext cx="6891564" cy="830997"/>
          </a:xfrm>
        </p:spPr>
        <p:txBody>
          <a:bodyPr vert="horz" wrap="square" lIns="0" tIns="45720" rIns="91440" bIns="45720" rtlCol="0" anchor="t">
            <a:noAutofit/>
          </a:bodyPr>
          <a:lstStyle>
            <a:lvl1pPr>
              <a:defRPr lang="en-GB" sz="2400">
                <a:latin typeface="Corbel" panose="020B0503020204020204" pitchFamily="34" charset="0"/>
              </a:defRPr>
            </a:lvl1pPr>
          </a:lstStyle>
          <a:p>
            <a:pPr lvl="0" rtl="0">
              <a:lnSpc>
                <a:spcPct val="100000"/>
              </a:lnSpc>
            </a:pPr>
            <a:r>
              <a:rPr lang="es-ES" noProof="0"/>
              <a:t>Haga clic para modificar el estilo de título del patrón</a:t>
            </a:r>
          </a:p>
        </p:txBody>
      </p:sp>
      <p:sp>
        <p:nvSpPr>
          <p:cNvPr id="16" name="Marcador de contenido 15">
            <a:extLst>
              <a:ext uri="{FF2B5EF4-FFF2-40B4-BE49-F238E27FC236}">
                <a16:creationId xmlns:a16="http://schemas.microsoft.com/office/drawing/2014/main" id="{C1ABB07C-6957-412E-9A87-72242AA3EE85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906451" y="1981200"/>
            <a:ext cx="548640" cy="548640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 rtl="0"/>
            <a:r>
              <a:rPr lang="es-ES" noProof="0"/>
              <a:t>Icono</a:t>
            </a:r>
          </a:p>
        </p:txBody>
      </p:sp>
      <p:sp>
        <p:nvSpPr>
          <p:cNvPr id="17" name="Marcador de contenido 15">
            <a:extLst>
              <a:ext uri="{FF2B5EF4-FFF2-40B4-BE49-F238E27FC236}">
                <a16:creationId xmlns:a16="http://schemas.microsoft.com/office/drawing/2014/main" id="{6DF8CB66-232E-4CE3-96FC-CE37C74994E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5645309" y="1981200"/>
            <a:ext cx="548640" cy="548640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 rtl="0"/>
            <a:r>
              <a:rPr lang="es-ES" noProof="0"/>
              <a:t>Icono</a:t>
            </a:r>
          </a:p>
        </p:txBody>
      </p:sp>
      <p:sp>
        <p:nvSpPr>
          <p:cNvPr id="18" name="Marcador de número de diapositiva 7">
            <a:extLst>
              <a:ext uri="{FF2B5EF4-FFF2-40B4-BE49-F238E27FC236}">
                <a16:creationId xmlns:a16="http://schemas.microsoft.com/office/drawing/2014/main" id="{8728750D-82C7-4A8D-A7C7-5549346679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>
              <a:defRPr lang="en-GB" sz="1200" smtClean="0">
                <a:solidFill>
                  <a:schemeClr val="bg1"/>
                </a:solidFill>
              </a:defRPr>
            </a:lvl1pPr>
          </a:lstStyle>
          <a:p>
            <a:pPr algn="ctr" rtl="0"/>
            <a:fld id="{817179DE-9BF3-494C-804F-0C7C90AC8700}" type="slidenum">
              <a:rPr lang="es-ES" noProof="0" smtClean="0"/>
              <a:pPr algn="ctr"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7720493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 Contenido_3 colum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Marcador de posición de imagen 8">
            <a:extLst>
              <a:ext uri="{FF2B5EF4-FFF2-40B4-BE49-F238E27FC236}">
                <a16:creationId xmlns:a16="http://schemas.microsoft.com/office/drawing/2014/main" id="{A46D6285-06A8-4297-915D-0A280359C28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92000" cy="6858000"/>
          </a:xfrm>
        </p:spPr>
        <p:txBody>
          <a:bodyPr vert="horz" lIns="91440" tIns="45720" rIns="91440" bIns="45720" rtlCol="0" anchor="ctr" anchorCtr="1">
            <a:normAutofit/>
          </a:bodyPr>
          <a:lstStyle>
            <a:lvl1pPr>
              <a:defRPr lang="en-GB" sz="2400">
                <a:solidFill>
                  <a:schemeClr val="tx1"/>
                </a:solidFill>
              </a:defRPr>
            </a:lvl1pPr>
          </a:lstStyle>
          <a:p>
            <a:pPr marL="0" lvl="0" indent="0" rtl="0">
              <a:buNone/>
            </a:pPr>
            <a:r>
              <a:rPr lang="es-ES" noProof="0"/>
              <a:t>Insertar imagen</a:t>
            </a:r>
          </a:p>
        </p:txBody>
      </p:sp>
      <p:sp>
        <p:nvSpPr>
          <p:cNvPr id="14" name="Marcador de texto 12">
            <a:extLst>
              <a:ext uri="{FF2B5EF4-FFF2-40B4-BE49-F238E27FC236}">
                <a16:creationId xmlns:a16="http://schemas.microsoft.com/office/drawing/2014/main" id="{C7F0E85E-786D-44FC-A9C8-8853277D7C3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88842" y="2717803"/>
            <a:ext cx="2377440" cy="3368675"/>
          </a:xfrm>
        </p:spPr>
        <p:txBody>
          <a:bodyPr vert="horz" wrap="square" lIns="0" tIns="45720" rIns="0" bIns="45720" rtlCol="0" anchor="t">
            <a:noAutofit/>
          </a:bodyPr>
          <a:lstStyle>
            <a:lvl1pPr marL="0" indent="0">
              <a:buNone/>
              <a:defRPr lang="en-US" sz="1400" dirty="0" smtClean="0">
                <a:solidFill>
                  <a:schemeClr val="bg1">
                    <a:lumMod val="9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pPr marL="57150" lvl="0" indent="-285750" rtl="0">
              <a:lnSpc>
                <a:spcPct val="100000"/>
              </a:lnSpc>
              <a:spcBef>
                <a:spcPct val="0"/>
              </a:spcBef>
            </a:pPr>
            <a:r>
              <a:rPr lang="es-ES" noProof="0"/>
              <a:t>Editar estilos de texto del patrón</a:t>
            </a:r>
          </a:p>
        </p:txBody>
      </p:sp>
      <p:sp>
        <p:nvSpPr>
          <p:cNvPr id="13" name="Marcador de texto 12">
            <a:extLst>
              <a:ext uri="{FF2B5EF4-FFF2-40B4-BE49-F238E27FC236}">
                <a16:creationId xmlns:a16="http://schemas.microsoft.com/office/drawing/2014/main" id="{B48BA177-B717-42B2-884C-04576C20342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7700" y="2717803"/>
            <a:ext cx="2377440" cy="3368675"/>
          </a:xfrm>
        </p:spPr>
        <p:txBody>
          <a:bodyPr vert="horz" wrap="square" lIns="0" tIns="45720" rIns="0" bIns="45720" rtlCol="0" anchor="t">
            <a:noAutofit/>
          </a:bodyPr>
          <a:lstStyle>
            <a:lvl1pPr marL="0" indent="0">
              <a:buNone/>
              <a:defRPr lang="en-US" sz="1400" dirty="0" smtClean="0">
                <a:solidFill>
                  <a:schemeClr val="bg1">
                    <a:lumMod val="9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pPr marL="57150" lvl="0" indent="-285750" rtl="0">
              <a:lnSpc>
                <a:spcPct val="100000"/>
              </a:lnSpc>
              <a:spcBef>
                <a:spcPct val="0"/>
              </a:spcBef>
            </a:pPr>
            <a:r>
              <a:rPr lang="es-ES" noProof="0"/>
              <a:t>Editar estilos de texto del patrón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558FCDE-8F3F-4E83-B550-DF944B424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186" y="557439"/>
            <a:ext cx="10206264" cy="830997"/>
          </a:xfrm>
        </p:spPr>
        <p:txBody>
          <a:bodyPr vert="horz" wrap="square" lIns="0" tIns="45720" rIns="91440" bIns="45720" rtlCol="0" anchor="t">
            <a:noAutofit/>
          </a:bodyPr>
          <a:lstStyle>
            <a:lvl1pPr>
              <a:defRPr lang="en-GB" sz="2400">
                <a:solidFill>
                  <a:schemeClr val="bg1">
                    <a:lumMod val="95000"/>
                  </a:schemeClr>
                </a:solidFill>
                <a:latin typeface="Corbel" panose="020B0503020204020204" pitchFamily="34" charset="0"/>
              </a:defRPr>
            </a:lvl1pPr>
          </a:lstStyle>
          <a:p>
            <a:pPr lvl="0" rtl="0">
              <a:lnSpc>
                <a:spcPct val="100000"/>
              </a:lnSpc>
            </a:pPr>
            <a:r>
              <a:rPr lang="es-ES" noProof="0"/>
              <a:t>Haga clic para modificar el estilo de título del patrón</a:t>
            </a:r>
          </a:p>
        </p:txBody>
      </p:sp>
      <p:sp>
        <p:nvSpPr>
          <p:cNvPr id="16" name="Marcador de contenido 15">
            <a:extLst>
              <a:ext uri="{FF2B5EF4-FFF2-40B4-BE49-F238E27FC236}">
                <a16:creationId xmlns:a16="http://schemas.microsoft.com/office/drawing/2014/main" id="{C1ABB07C-6957-412E-9A87-72242AA3EE85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562100" y="1981200"/>
            <a:ext cx="548640" cy="548640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Icono</a:t>
            </a:r>
          </a:p>
        </p:txBody>
      </p:sp>
      <p:sp>
        <p:nvSpPr>
          <p:cNvPr id="17" name="Marcador de contenido 15">
            <a:extLst>
              <a:ext uri="{FF2B5EF4-FFF2-40B4-BE49-F238E27FC236}">
                <a16:creationId xmlns:a16="http://schemas.microsoft.com/office/drawing/2014/main" id="{6DF8CB66-232E-4CE3-96FC-CE37C74994E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803242" y="1981200"/>
            <a:ext cx="548640" cy="548640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Icono</a:t>
            </a:r>
          </a:p>
        </p:txBody>
      </p:sp>
      <p:sp>
        <p:nvSpPr>
          <p:cNvPr id="8" name="Marcador de texto 12">
            <a:extLst>
              <a:ext uri="{FF2B5EF4-FFF2-40B4-BE49-F238E27FC236}">
                <a16:creationId xmlns:a16="http://schemas.microsoft.com/office/drawing/2014/main" id="{DEF523FD-B1FC-40A7-93AA-389CB38E17C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129985" y="2717803"/>
            <a:ext cx="2377440" cy="3368675"/>
          </a:xfrm>
        </p:spPr>
        <p:txBody>
          <a:bodyPr vert="horz" wrap="square" lIns="0" tIns="45720" rIns="0" bIns="45720" rtlCol="0" anchor="t">
            <a:noAutofit/>
          </a:bodyPr>
          <a:lstStyle>
            <a:lvl1pPr marL="0" indent="0">
              <a:buNone/>
              <a:defRPr lang="en-US" sz="1400" dirty="0" smtClean="0">
                <a:solidFill>
                  <a:schemeClr val="bg1">
                    <a:lumMod val="9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pPr marL="57150" lvl="0" indent="-285750" rtl="0">
              <a:lnSpc>
                <a:spcPct val="100000"/>
              </a:lnSpc>
              <a:spcBef>
                <a:spcPct val="0"/>
              </a:spcBef>
            </a:pPr>
            <a:r>
              <a:rPr lang="es-ES" noProof="0"/>
              <a:t>Editar estilos de texto del patrón</a:t>
            </a:r>
          </a:p>
        </p:txBody>
      </p:sp>
      <p:sp>
        <p:nvSpPr>
          <p:cNvPr id="10" name="Marcador de contenido 15">
            <a:extLst>
              <a:ext uri="{FF2B5EF4-FFF2-40B4-BE49-F238E27FC236}">
                <a16:creationId xmlns:a16="http://schemas.microsoft.com/office/drawing/2014/main" id="{B60C8CC8-C869-4395-B389-D76DF4A56AA1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8044385" y="1981200"/>
            <a:ext cx="548640" cy="548640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Icono</a:t>
            </a:r>
          </a:p>
        </p:txBody>
      </p:sp>
      <p:sp>
        <p:nvSpPr>
          <p:cNvPr id="11" name="Marcador de número de diapositiva 7">
            <a:extLst>
              <a:ext uri="{FF2B5EF4-FFF2-40B4-BE49-F238E27FC236}">
                <a16:creationId xmlns:a16="http://schemas.microsoft.com/office/drawing/2014/main" id="{E10AF5F6-7B7D-4CE6-A1D0-2F46804D3C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>
              <a:defRPr lang="en-GB" sz="1200" smtClean="0">
                <a:solidFill>
                  <a:schemeClr val="bg1"/>
                </a:solidFill>
              </a:defRPr>
            </a:lvl1pPr>
          </a:lstStyle>
          <a:p>
            <a:pPr algn="ctr" rtl="0"/>
            <a:fld id="{817179DE-9BF3-494C-804F-0C7C90AC8700}" type="slidenum">
              <a:rPr lang="es-ES" noProof="0" smtClean="0"/>
              <a:pPr algn="ctr"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0548049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 Contenido_2 columna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Marcador de posición de imagen 8">
            <a:extLst>
              <a:ext uri="{FF2B5EF4-FFF2-40B4-BE49-F238E27FC236}">
                <a16:creationId xmlns:a16="http://schemas.microsoft.com/office/drawing/2014/main" id="{A46D6285-06A8-4297-915D-0A280359C28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92000" cy="6858000"/>
          </a:xfrm>
        </p:spPr>
        <p:txBody>
          <a:bodyPr vert="horz" lIns="91440" tIns="45720" rIns="91440" bIns="45720" rtlCol="0" anchor="ctr" anchorCtr="1">
            <a:normAutofit/>
          </a:bodyPr>
          <a:lstStyle>
            <a:lvl1pPr>
              <a:defRPr lang="en-GB" sz="2400">
                <a:solidFill>
                  <a:schemeClr val="tx1"/>
                </a:solidFill>
              </a:defRPr>
            </a:lvl1pPr>
          </a:lstStyle>
          <a:p>
            <a:pPr marL="0" lvl="0" indent="0" rtl="0">
              <a:buNone/>
            </a:pPr>
            <a:r>
              <a:rPr lang="es-ES" noProof="0"/>
              <a:t>Insertar imagen</a:t>
            </a:r>
          </a:p>
        </p:txBody>
      </p:sp>
      <p:sp>
        <p:nvSpPr>
          <p:cNvPr id="13" name="Marcador de posición de texto 12">
            <a:extLst>
              <a:ext uri="{FF2B5EF4-FFF2-40B4-BE49-F238E27FC236}">
                <a16:creationId xmlns:a16="http://schemas.microsoft.com/office/drawing/2014/main" id="{B48BA177-B717-42B2-884C-04576C20342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809750" y="1847927"/>
            <a:ext cx="7315200" cy="1461613"/>
          </a:xfrm>
        </p:spPr>
        <p:txBody>
          <a:bodyPr vert="horz" wrap="square" lIns="0" tIns="45720" rIns="0" bIns="45720" rtlCol="0" anchor="t">
            <a:noAutofit/>
          </a:bodyPr>
          <a:lstStyle>
            <a:lvl1pPr>
              <a:defRPr lang="en-US" sz="1400" dirty="0" smtClean="0">
                <a:solidFill>
                  <a:schemeClr val="bg1">
                    <a:lumMod val="9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pPr marL="0" lvl="0" rtl="0">
              <a:lnSpc>
                <a:spcPct val="100000"/>
              </a:lnSpc>
              <a:spcBef>
                <a:spcPct val="0"/>
              </a:spcBef>
              <a:buNone/>
            </a:pPr>
            <a:r>
              <a:rPr lang="es-ES" noProof="0"/>
              <a:t>Editar estilos de texto del patrón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558FCDE-8F3F-4E83-B550-DF944B424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186" y="557439"/>
            <a:ext cx="10206264" cy="830997"/>
          </a:xfrm>
        </p:spPr>
        <p:txBody>
          <a:bodyPr vert="horz" wrap="square" lIns="0" tIns="45720" rIns="91440" bIns="45720" rtlCol="0" anchor="t">
            <a:noAutofit/>
          </a:bodyPr>
          <a:lstStyle>
            <a:lvl1pPr>
              <a:defRPr lang="en-GB" sz="2400">
                <a:solidFill>
                  <a:schemeClr val="bg1">
                    <a:lumMod val="95000"/>
                  </a:schemeClr>
                </a:solidFill>
                <a:latin typeface="Corbel" panose="020B0503020204020204" pitchFamily="34" charset="0"/>
              </a:defRPr>
            </a:lvl1pPr>
          </a:lstStyle>
          <a:p>
            <a:pPr lvl="0" rtl="0">
              <a:lnSpc>
                <a:spcPct val="100000"/>
              </a:lnSpc>
            </a:pPr>
            <a:r>
              <a:rPr lang="es-ES" noProof="0"/>
              <a:t>Haga clic para modificar el estilo de título del patrón</a:t>
            </a:r>
          </a:p>
        </p:txBody>
      </p:sp>
      <p:sp>
        <p:nvSpPr>
          <p:cNvPr id="16" name="Marcador de contenido 15">
            <a:extLst>
              <a:ext uri="{FF2B5EF4-FFF2-40B4-BE49-F238E27FC236}">
                <a16:creationId xmlns:a16="http://schemas.microsoft.com/office/drawing/2014/main" id="{C1ABB07C-6957-412E-9A87-72242AA3EE85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47700" y="2304413"/>
            <a:ext cx="548640" cy="548640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Icono</a:t>
            </a:r>
          </a:p>
        </p:txBody>
      </p:sp>
      <p:sp>
        <p:nvSpPr>
          <p:cNvPr id="11" name="Marcador de texto 12">
            <a:extLst>
              <a:ext uri="{FF2B5EF4-FFF2-40B4-BE49-F238E27FC236}">
                <a16:creationId xmlns:a16="http://schemas.microsoft.com/office/drawing/2014/main" id="{C3BB8EAB-4266-4938-A8CB-6D18C938017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09750" y="4048520"/>
            <a:ext cx="7315200" cy="1461613"/>
          </a:xfrm>
        </p:spPr>
        <p:txBody>
          <a:bodyPr vert="horz" wrap="square" lIns="0" tIns="45720" rIns="0" bIns="45720" rtlCol="0" anchor="t">
            <a:noAutofit/>
          </a:bodyPr>
          <a:lstStyle>
            <a:lvl1pPr>
              <a:defRPr lang="en-US" sz="1400" dirty="0" smtClean="0">
                <a:solidFill>
                  <a:schemeClr val="bg1">
                    <a:lumMod val="9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pPr marL="0" lvl="0" rtl="0">
              <a:lnSpc>
                <a:spcPct val="100000"/>
              </a:lnSpc>
              <a:spcBef>
                <a:spcPct val="0"/>
              </a:spcBef>
              <a:buNone/>
            </a:pPr>
            <a:r>
              <a:rPr lang="es-ES" noProof="0"/>
              <a:t>Editar estilos de texto del patrón</a:t>
            </a:r>
          </a:p>
        </p:txBody>
      </p:sp>
      <p:sp>
        <p:nvSpPr>
          <p:cNvPr id="12" name="Marcador de contenido 15">
            <a:extLst>
              <a:ext uri="{FF2B5EF4-FFF2-40B4-BE49-F238E27FC236}">
                <a16:creationId xmlns:a16="http://schemas.microsoft.com/office/drawing/2014/main" id="{716D363C-A0A5-4FB1-8CC2-850C0CD9F4E7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47700" y="4505006"/>
            <a:ext cx="548640" cy="548640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Icono</a:t>
            </a:r>
          </a:p>
        </p:txBody>
      </p:sp>
      <p:sp>
        <p:nvSpPr>
          <p:cNvPr id="15" name="Marcador de número de diapositiva 7">
            <a:extLst>
              <a:ext uri="{FF2B5EF4-FFF2-40B4-BE49-F238E27FC236}">
                <a16:creationId xmlns:a16="http://schemas.microsoft.com/office/drawing/2014/main" id="{AAF4A39B-C3C3-4691-BB94-371047ADD5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>
              <a:defRPr lang="en-GB" sz="1200" smtClean="0">
                <a:solidFill>
                  <a:schemeClr val="bg1"/>
                </a:solidFill>
              </a:defRPr>
            </a:lvl1pPr>
          </a:lstStyle>
          <a:p>
            <a:pPr algn="ctr" rtl="0"/>
            <a:fld id="{817179DE-9BF3-494C-804F-0C7C90AC8700}" type="slidenum">
              <a:rPr lang="es-ES" noProof="0" smtClean="0"/>
              <a:pPr algn="ctr"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4471900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 Contenido_1 colum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Marcador de posición de imagen 8">
            <a:extLst>
              <a:ext uri="{FF2B5EF4-FFF2-40B4-BE49-F238E27FC236}">
                <a16:creationId xmlns:a16="http://schemas.microsoft.com/office/drawing/2014/main" id="{A46D6285-06A8-4297-915D-0A280359C28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92000" cy="6858000"/>
          </a:xfrm>
        </p:spPr>
        <p:txBody>
          <a:bodyPr vert="horz" lIns="91440" tIns="45720" rIns="91440" bIns="45720" rtlCol="0" anchor="ctr" anchorCtr="1">
            <a:normAutofit/>
          </a:bodyPr>
          <a:lstStyle>
            <a:lvl1pPr>
              <a:defRPr lang="en-GB" sz="2400">
                <a:solidFill>
                  <a:schemeClr val="tx1"/>
                </a:solidFill>
              </a:defRPr>
            </a:lvl1pPr>
          </a:lstStyle>
          <a:p>
            <a:pPr marL="0" lvl="0" indent="0" rtl="0">
              <a:buNone/>
            </a:pPr>
            <a:r>
              <a:rPr lang="es-ES" noProof="0"/>
              <a:t>Insertar imagen</a:t>
            </a:r>
          </a:p>
        </p:txBody>
      </p:sp>
      <p:sp>
        <p:nvSpPr>
          <p:cNvPr id="13" name="Marcador de texto 12">
            <a:extLst>
              <a:ext uri="{FF2B5EF4-FFF2-40B4-BE49-F238E27FC236}">
                <a16:creationId xmlns:a16="http://schemas.microsoft.com/office/drawing/2014/main" id="{B48BA177-B717-42B2-884C-04576C20342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562100" y="1733627"/>
            <a:ext cx="2438400" cy="4248073"/>
          </a:xfrm>
        </p:spPr>
        <p:txBody>
          <a:bodyPr vert="horz" wrap="square" lIns="0" tIns="45720" rIns="0" bIns="45720" rtlCol="0" anchor="t">
            <a:noAutofit/>
          </a:bodyPr>
          <a:lstStyle>
            <a:lvl1pPr>
              <a:defRPr lang="en-US" sz="1400" dirty="0" smtClean="0">
                <a:solidFill>
                  <a:schemeClr val="bg1">
                    <a:lumMod val="9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pPr marL="0" lvl="0" rtl="0">
              <a:lnSpc>
                <a:spcPct val="100000"/>
              </a:lnSpc>
              <a:spcBef>
                <a:spcPct val="0"/>
              </a:spcBef>
              <a:buNone/>
            </a:pPr>
            <a:r>
              <a:rPr lang="es-ES" noProof="0"/>
              <a:t>Editar estilos de texto del patrón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558FCDE-8F3F-4E83-B550-DF944B424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186" y="557439"/>
            <a:ext cx="10206264" cy="830997"/>
          </a:xfrm>
        </p:spPr>
        <p:txBody>
          <a:bodyPr vert="horz" wrap="square" lIns="0" tIns="45720" rIns="91440" bIns="45720" rtlCol="0" anchor="t">
            <a:noAutofit/>
          </a:bodyPr>
          <a:lstStyle>
            <a:lvl1pPr>
              <a:defRPr lang="en-GB" sz="2400">
                <a:solidFill>
                  <a:schemeClr val="bg1">
                    <a:lumMod val="95000"/>
                  </a:schemeClr>
                </a:solidFill>
                <a:latin typeface="Corbel" panose="020B0503020204020204" pitchFamily="34" charset="0"/>
              </a:defRPr>
            </a:lvl1pPr>
          </a:lstStyle>
          <a:p>
            <a:pPr lvl="0" rtl="0">
              <a:lnSpc>
                <a:spcPct val="100000"/>
              </a:lnSpc>
            </a:pPr>
            <a:r>
              <a:rPr lang="es-ES" noProof="0"/>
              <a:t>Haga clic para modificar el estilo de título del patrón</a:t>
            </a:r>
          </a:p>
        </p:txBody>
      </p:sp>
      <p:sp>
        <p:nvSpPr>
          <p:cNvPr id="16" name="Marcador de contenido 15">
            <a:extLst>
              <a:ext uri="{FF2B5EF4-FFF2-40B4-BE49-F238E27FC236}">
                <a16:creationId xmlns:a16="http://schemas.microsoft.com/office/drawing/2014/main" id="{C1ABB07C-6957-412E-9A87-72242AA3EE85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47700" y="1733627"/>
            <a:ext cx="548640" cy="548640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Icono</a:t>
            </a:r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100F546D-5491-4A19-9725-5C920C5738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>
              <a:defRPr lang="en-GB" sz="1200" smtClean="0">
                <a:solidFill>
                  <a:schemeClr val="bg1"/>
                </a:solidFill>
              </a:defRPr>
            </a:lvl1pPr>
          </a:lstStyle>
          <a:p>
            <a:pPr algn="ctr" rtl="0"/>
            <a:fld id="{817179DE-9BF3-494C-804F-0C7C90AC8700}" type="slidenum">
              <a:rPr lang="es-ES" noProof="0" smtClean="0"/>
              <a:pPr algn="ctr"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2159733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5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Marcador de texto 12">
            <a:extLst>
              <a:ext uri="{FF2B5EF4-FFF2-40B4-BE49-F238E27FC236}">
                <a16:creationId xmlns:a16="http://schemas.microsoft.com/office/drawing/2014/main" id="{B48BA177-B717-42B2-884C-04576C20342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562100" y="1733627"/>
            <a:ext cx="8534400" cy="4248073"/>
          </a:xfrm>
        </p:spPr>
        <p:txBody>
          <a:bodyPr vert="horz" wrap="square" lIns="0" tIns="45720" rIns="0" bIns="45720" rtlCol="0" anchor="t">
            <a:noAutofit/>
          </a:bodyPr>
          <a:lstStyle>
            <a:lvl1pPr>
              <a:defRPr lang="en-US" sz="140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 marL="0" lvl="0" rtl="0">
              <a:lnSpc>
                <a:spcPct val="100000"/>
              </a:lnSpc>
              <a:spcBef>
                <a:spcPct val="0"/>
              </a:spcBef>
              <a:buNone/>
            </a:pPr>
            <a:r>
              <a:rPr lang="es-ES" noProof="0"/>
              <a:t>Editar estilos de texto del patrón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558FCDE-8F3F-4E83-B550-DF944B424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186" y="557439"/>
            <a:ext cx="10815864" cy="830997"/>
          </a:xfrm>
        </p:spPr>
        <p:txBody>
          <a:bodyPr vert="horz" wrap="square" lIns="0" tIns="45720" rIns="91440" bIns="45720" rtlCol="0" anchor="t">
            <a:noAutofit/>
          </a:bodyPr>
          <a:lstStyle>
            <a:lvl1pPr>
              <a:defRPr lang="en-GB" sz="2400">
                <a:solidFill>
                  <a:schemeClr val="tx1"/>
                </a:solidFill>
                <a:latin typeface="Corbel" panose="020B0503020204020204" pitchFamily="34" charset="0"/>
              </a:defRPr>
            </a:lvl1pPr>
          </a:lstStyle>
          <a:p>
            <a:pPr lvl="0" rtl="0">
              <a:lnSpc>
                <a:spcPct val="100000"/>
              </a:lnSpc>
            </a:pPr>
            <a:r>
              <a:rPr lang="es-ES" noProof="0"/>
              <a:t>Haga clic para modificar el estilo de título del patrón</a:t>
            </a:r>
          </a:p>
        </p:txBody>
      </p:sp>
      <p:sp>
        <p:nvSpPr>
          <p:cNvPr id="16" name="Marcador de contenido 15">
            <a:extLst>
              <a:ext uri="{FF2B5EF4-FFF2-40B4-BE49-F238E27FC236}">
                <a16:creationId xmlns:a16="http://schemas.microsoft.com/office/drawing/2014/main" id="{C1ABB07C-6957-412E-9A87-72242AA3EE85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47700" y="1733627"/>
            <a:ext cx="548640" cy="548640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Icono</a:t>
            </a:r>
          </a:p>
        </p:txBody>
      </p:sp>
      <p:grpSp>
        <p:nvGrpSpPr>
          <p:cNvPr id="11" name="Grupo 10">
            <a:extLst>
              <a:ext uri="{FF2B5EF4-FFF2-40B4-BE49-F238E27FC236}">
                <a16:creationId xmlns:a16="http://schemas.microsoft.com/office/drawing/2014/main" id="{00AC1958-0DCB-4970-ADE3-E64DAAFC501D}"/>
              </a:ext>
            </a:extLst>
          </p:cNvPr>
          <p:cNvGrpSpPr/>
          <p:nvPr userDrawn="1"/>
        </p:nvGrpSpPr>
        <p:grpSpPr>
          <a:xfrm>
            <a:off x="0" y="6086479"/>
            <a:ext cx="12192000" cy="600974"/>
            <a:chOff x="0" y="6086479"/>
            <a:chExt cx="12192000" cy="600974"/>
          </a:xfrm>
        </p:grpSpPr>
        <p:sp>
          <p:nvSpPr>
            <p:cNvPr id="12" name="Rectángulo 11">
              <a:extLst>
                <a:ext uri="{FF2B5EF4-FFF2-40B4-BE49-F238E27FC236}">
                  <a16:creationId xmlns:a16="http://schemas.microsoft.com/office/drawing/2014/main" id="{9E71A8D8-5A28-4968-9E80-110E9CB88F92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  <p:sp>
          <p:nvSpPr>
            <p:cNvPr id="14" name="Elipse 13">
              <a:extLst>
                <a:ext uri="{FF2B5EF4-FFF2-40B4-BE49-F238E27FC236}">
                  <a16:creationId xmlns:a16="http://schemas.microsoft.com/office/drawing/2014/main" id="{7239C02C-1FAD-4E73-AB32-5A30A946A447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</p:grpSp>
      <p:sp>
        <p:nvSpPr>
          <p:cNvPr id="15" name="Marcador de número de diapositiva 5">
            <a:extLst>
              <a:ext uri="{FF2B5EF4-FFF2-40B4-BE49-F238E27FC236}">
                <a16:creationId xmlns:a16="http://schemas.microsoft.com/office/drawing/2014/main" id="{FF40D550-A563-4E50-AEE9-6D9D19499F9F}"/>
              </a:ext>
            </a:extLst>
          </p:cNvPr>
          <p:cNvSpPr txBox="1">
            <a:spLocks/>
          </p:cNvSpPr>
          <p:nvPr userDrawn="1"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fld id="{247A4EEE-49CE-4F6C-BF32-B7FCC5EBBF45}" type="slidenum">
              <a:rPr lang="es-ES" sz="1200" noProof="0" smtClean="0">
                <a:solidFill>
                  <a:schemeClr val="bg1"/>
                </a:solidFill>
              </a:rPr>
              <a:pPr algn="ctr" rtl="0"/>
              <a:t>‹Nº›</a:t>
            </a:fld>
            <a:endParaRPr lang="es-ES" sz="1200" noProof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06571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posición de número de diapositiva 7">
            <a:extLst>
              <a:ext uri="{FF2B5EF4-FFF2-40B4-BE49-F238E27FC236}">
                <a16:creationId xmlns:a16="http://schemas.microsoft.com/office/drawing/2014/main" id="{90F2147C-DDBF-4431-95AC-650CCE32FC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>
              <a:defRPr lang="en-GB" sz="1200" smtClean="0">
                <a:solidFill>
                  <a:schemeClr val="tx1"/>
                </a:solidFill>
              </a:defRPr>
            </a:lvl1pPr>
          </a:lstStyle>
          <a:p>
            <a:pPr algn="ctr" rtl="0"/>
            <a:fld id="{817179DE-9BF3-494C-804F-0C7C90AC8700}" type="slidenum">
              <a:rPr lang="es-ES" noProof="0" smtClean="0"/>
              <a:pPr algn="ctr" rtl="0"/>
              <a:t>‹Nº›</a:t>
            </a:fld>
            <a:endParaRPr lang="es-ES" noProof="0"/>
          </a:p>
        </p:txBody>
      </p:sp>
      <p:sp>
        <p:nvSpPr>
          <p:cNvPr id="2" name="Marcador de posición de título 1">
            <a:extLst>
              <a:ext uri="{FF2B5EF4-FFF2-40B4-BE49-F238E27FC236}">
                <a16:creationId xmlns:a16="http://schemas.microsoft.com/office/drawing/2014/main" id="{224C3681-351A-40D9-8C08-632E98237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2">
            <a:extLst>
              <a:ext uri="{FF2B5EF4-FFF2-40B4-BE49-F238E27FC236}">
                <a16:creationId xmlns:a16="http://schemas.microsoft.com/office/drawing/2014/main" id="{607CEF16-92A3-4A77-B95D-A9DB52319F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s-ES" noProof="0" dirty="0"/>
              <a:t>Editar estilos de texto del patrón</a:t>
            </a:r>
          </a:p>
          <a:p>
            <a:pPr lvl="1" rtl="0"/>
            <a:r>
              <a:rPr lang="es-ES" noProof="0" dirty="0"/>
              <a:t>Segundo nivel</a:t>
            </a:r>
          </a:p>
          <a:p>
            <a:pPr lvl="2" rtl="0"/>
            <a:r>
              <a:rPr lang="es-ES" noProof="0" dirty="0"/>
              <a:t>Tercer nivel</a:t>
            </a:r>
          </a:p>
          <a:p>
            <a:pPr lvl="3" rtl="0"/>
            <a:r>
              <a:rPr lang="es-ES" noProof="0" dirty="0"/>
              <a:t>Cuarto nivel</a:t>
            </a:r>
          </a:p>
          <a:p>
            <a:pPr lvl="4" rtl="0"/>
            <a:r>
              <a:rPr lang="es-ES" noProof="0" dirty="0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40967707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70" r:id="rId10"/>
    <p:sldLayoutId id="2147483669" r:id="rId11"/>
    <p:sldLayoutId id="2147483655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.png"/><Relationship Id="rId5" Type="http://schemas.openxmlformats.org/officeDocument/2006/relationships/image" Target="../media/image19.emf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Marcador de posición de imagen 16">
            <a:extLst>
              <a:ext uri="{FF2B5EF4-FFF2-40B4-BE49-F238E27FC236}">
                <a16:creationId xmlns:a16="http://schemas.microsoft.com/office/drawing/2014/main" id="{83B20FBB-8217-4FB0-BC35-E49BA925255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2413" r="22413"/>
          <a:stretch/>
        </p:blipFill>
        <p:spPr>
          <a:xfrm>
            <a:off x="6516914" y="0"/>
            <a:ext cx="5675085" cy="6858000"/>
          </a:xfrm>
        </p:spPr>
      </p:pic>
      <p:pic>
        <p:nvPicPr>
          <p:cNvPr id="5" name="Marcador de posición de imagen 4">
            <a:extLst>
              <a:ext uri="{FF2B5EF4-FFF2-40B4-BE49-F238E27FC236}">
                <a16:creationId xmlns:a16="http://schemas.microsoft.com/office/drawing/2014/main" id="{68B6FFC1-6A21-4DAC-82BC-F2966925C165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4"/>
          <a:srcRect l="10556" r="10556"/>
          <a:stretch/>
        </p:blipFill>
        <p:spPr>
          <a:xfrm>
            <a:off x="0" y="-1"/>
            <a:ext cx="8115300" cy="6858001"/>
          </a:xfrm>
        </p:spPr>
      </p:pic>
      <p:grpSp>
        <p:nvGrpSpPr>
          <p:cNvPr id="9" name="Grupo 8" descr="elemento decorativo">
            <a:extLst>
              <a:ext uri="{FF2B5EF4-FFF2-40B4-BE49-F238E27FC236}">
                <a16:creationId xmlns:a16="http://schemas.microsoft.com/office/drawing/2014/main" id="{E7969C14-1078-4610-9BC5-74119C9B87BE}"/>
              </a:ext>
            </a:extLst>
          </p:cNvPr>
          <p:cNvGrpSpPr/>
          <p:nvPr/>
        </p:nvGrpSpPr>
        <p:grpSpPr>
          <a:xfrm>
            <a:off x="0" y="3808320"/>
            <a:ext cx="7833208" cy="2547440"/>
            <a:chOff x="0" y="3808320"/>
            <a:chExt cx="7833208" cy="2547440"/>
          </a:xfrm>
        </p:grpSpPr>
        <p:sp>
          <p:nvSpPr>
            <p:cNvPr id="10" name="Forma libre: Forma 9">
              <a:extLst>
                <a:ext uri="{FF2B5EF4-FFF2-40B4-BE49-F238E27FC236}">
                  <a16:creationId xmlns:a16="http://schemas.microsoft.com/office/drawing/2014/main" id="{E531D018-EFA3-4346-AB80-7CE436393D9E}"/>
                </a:ext>
              </a:extLst>
            </p:cNvPr>
            <p:cNvSpPr/>
            <p:nvPr/>
          </p:nvSpPr>
          <p:spPr>
            <a:xfrm>
              <a:off x="0" y="3808320"/>
              <a:ext cx="7833208" cy="2547440"/>
            </a:xfrm>
            <a:custGeom>
              <a:avLst/>
              <a:gdLst>
                <a:gd name="connsiteX0" fmla="*/ 0 w 7833208"/>
                <a:gd name="connsiteY0" fmla="*/ 0 h 2547440"/>
                <a:gd name="connsiteX1" fmla="*/ 7833208 w 7833208"/>
                <a:gd name="connsiteY1" fmla="*/ 0 h 2547440"/>
                <a:gd name="connsiteX2" fmla="*/ 7135846 w 7833208"/>
                <a:gd name="connsiteY2" fmla="*/ 2547440 h 2547440"/>
                <a:gd name="connsiteX3" fmla="*/ 0 w 7833208"/>
                <a:gd name="connsiteY3" fmla="*/ 2547440 h 2547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33208" h="2547440">
                  <a:moveTo>
                    <a:pt x="0" y="0"/>
                  </a:moveTo>
                  <a:lnTo>
                    <a:pt x="7833208" y="0"/>
                  </a:lnTo>
                  <a:lnTo>
                    <a:pt x="7135846" y="2547440"/>
                  </a:lnTo>
                  <a:lnTo>
                    <a:pt x="0" y="2547440"/>
                  </a:ln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es-ES"/>
            </a:p>
          </p:txBody>
        </p:sp>
        <p:sp>
          <p:nvSpPr>
            <p:cNvPr id="11" name="Forma libre: Forma 10">
              <a:extLst>
                <a:ext uri="{FF2B5EF4-FFF2-40B4-BE49-F238E27FC236}">
                  <a16:creationId xmlns:a16="http://schemas.microsoft.com/office/drawing/2014/main" id="{FA9D7AC8-80D5-49DC-A585-FCFFA6CA4B66}"/>
                </a:ext>
              </a:extLst>
            </p:cNvPr>
            <p:cNvSpPr/>
            <p:nvPr/>
          </p:nvSpPr>
          <p:spPr>
            <a:xfrm>
              <a:off x="1" y="3808320"/>
              <a:ext cx="7692571" cy="2547440"/>
            </a:xfrm>
            <a:custGeom>
              <a:avLst/>
              <a:gdLst>
                <a:gd name="connsiteX0" fmla="*/ 0 w 7692571"/>
                <a:gd name="connsiteY0" fmla="*/ 0 h 2547440"/>
                <a:gd name="connsiteX1" fmla="*/ 7692571 w 7692571"/>
                <a:gd name="connsiteY1" fmla="*/ 0 h 2547440"/>
                <a:gd name="connsiteX2" fmla="*/ 6995209 w 7692571"/>
                <a:gd name="connsiteY2" fmla="*/ 2547440 h 2547440"/>
                <a:gd name="connsiteX3" fmla="*/ 0 w 7692571"/>
                <a:gd name="connsiteY3" fmla="*/ 2547440 h 2547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92571" h="2547440">
                  <a:moveTo>
                    <a:pt x="0" y="0"/>
                  </a:moveTo>
                  <a:lnTo>
                    <a:pt x="7692571" y="0"/>
                  </a:lnTo>
                  <a:lnTo>
                    <a:pt x="6995209" y="2547440"/>
                  </a:lnTo>
                  <a:lnTo>
                    <a:pt x="0" y="254744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es-ES"/>
            </a:p>
          </p:txBody>
        </p:sp>
      </p:grpSp>
      <p:sp>
        <p:nvSpPr>
          <p:cNvPr id="14" name="Rectángulo 13" descr="elemento decorativo">
            <a:extLst>
              <a:ext uri="{FF2B5EF4-FFF2-40B4-BE49-F238E27FC236}">
                <a16:creationId xmlns:a16="http://schemas.microsoft.com/office/drawing/2014/main" id="{C862BC4D-BD7A-417E-A34A-59CE4D4A6AC8}"/>
              </a:ext>
            </a:extLst>
          </p:cNvPr>
          <p:cNvSpPr/>
          <p:nvPr/>
        </p:nvSpPr>
        <p:spPr>
          <a:xfrm>
            <a:off x="0" y="6355760"/>
            <a:ext cx="12192000" cy="91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15" name="Elipse 14" descr="elemento decorativo">
            <a:extLst>
              <a:ext uri="{FF2B5EF4-FFF2-40B4-BE49-F238E27FC236}">
                <a16:creationId xmlns:a16="http://schemas.microsoft.com/office/drawing/2014/main" id="{652937FB-CDE3-46B3-8481-AB5DB8C4BABA}"/>
              </a:ext>
            </a:extLst>
          </p:cNvPr>
          <p:cNvSpPr/>
          <p:nvPr/>
        </p:nvSpPr>
        <p:spPr>
          <a:xfrm>
            <a:off x="11091210" y="6086479"/>
            <a:ext cx="600974" cy="60097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34" name="Marcador de texto 33">
            <a:extLst>
              <a:ext uri="{FF2B5EF4-FFF2-40B4-BE49-F238E27FC236}">
                <a16:creationId xmlns:a16="http://schemas.microsoft.com/office/drawing/2014/main" id="{859D862E-AE8E-482F-9E23-3C096FF03E5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67823" y="4801130"/>
            <a:ext cx="5979205" cy="1451331"/>
          </a:xfrm>
        </p:spPr>
        <p:txBody>
          <a:bodyPr rtlCol="0"/>
          <a:lstStyle/>
          <a:p>
            <a:pPr marL="0" indent="0" rtl="0">
              <a:spcBef>
                <a:spcPts val="0"/>
              </a:spcBef>
              <a:buNone/>
            </a:pPr>
            <a:r>
              <a:rPr lang="es-E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Práctica Grupal</a:t>
            </a:r>
          </a:p>
          <a:p>
            <a:pPr marL="0" indent="0" rtl="0">
              <a:spcBef>
                <a:spcPts val="0"/>
              </a:spcBef>
              <a:buNone/>
            </a:pPr>
            <a:endParaRPr lang="es-ES" dirty="0">
              <a:solidFill>
                <a:schemeClr val="bg1"/>
              </a:solidFill>
            </a:endParaRPr>
          </a:p>
          <a:p>
            <a:pPr marL="0" indent="0" rtl="0">
              <a:spcBef>
                <a:spcPts val="0"/>
              </a:spcBef>
              <a:buNone/>
            </a:pPr>
            <a:endParaRPr lang="es-ES" dirty="0">
              <a:solidFill>
                <a:schemeClr val="bg1"/>
              </a:solidFill>
            </a:endParaRPr>
          </a:p>
          <a:p>
            <a:pPr marL="0" indent="0" rtl="0">
              <a:spcBef>
                <a:spcPts val="0"/>
              </a:spcBef>
              <a:buNone/>
            </a:pPr>
            <a:r>
              <a:rPr lang="es-ES" dirty="0">
                <a:solidFill>
                  <a:schemeClr val="bg1"/>
                </a:solidFill>
              </a:rPr>
              <a:t>Álvaro  de la Flor Bonilla</a:t>
            </a:r>
          </a:p>
          <a:p>
            <a:pPr marL="0" indent="0" rtl="0">
              <a:spcBef>
                <a:spcPts val="0"/>
              </a:spcBef>
              <a:buNone/>
            </a:pPr>
            <a:r>
              <a:rPr lang="es-ES" dirty="0">
                <a:solidFill>
                  <a:schemeClr val="bg1"/>
                </a:solidFill>
              </a:rPr>
              <a:t>Antonio Manuel Salvat Pérez</a:t>
            </a:r>
          </a:p>
        </p:txBody>
      </p:sp>
      <p:sp>
        <p:nvSpPr>
          <p:cNvPr id="33" name="Título 32">
            <a:extLst>
              <a:ext uri="{FF2B5EF4-FFF2-40B4-BE49-F238E27FC236}">
                <a16:creationId xmlns:a16="http://schemas.microsoft.com/office/drawing/2014/main" id="{18CDD97B-6E25-4FB4-B239-493E54AA0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823" y="3972482"/>
            <a:ext cx="5005614" cy="822960"/>
          </a:xfrm>
        </p:spPr>
        <p:txBody>
          <a:bodyPr rtlCol="0"/>
          <a:lstStyle/>
          <a:p>
            <a:pPr rtl="0"/>
            <a:r>
              <a:rPr lang="es-ES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TID</a:t>
            </a:r>
          </a:p>
        </p:txBody>
      </p:sp>
      <p:sp>
        <p:nvSpPr>
          <p:cNvPr id="12" name="Marcador de número de diapositiva 5">
            <a:extLst>
              <a:ext uri="{FF2B5EF4-FFF2-40B4-BE49-F238E27FC236}">
                <a16:creationId xmlns:a16="http://schemas.microsoft.com/office/drawing/2014/main" id="{C2827A65-383D-4D68-9F51-F76C2370BF65}"/>
              </a:ext>
            </a:extLst>
          </p:cNvPr>
          <p:cNvSpPr txBox="1">
            <a:spLocks/>
          </p:cNvSpPr>
          <p:nvPr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fld id="{247A4EEE-49CE-4F6C-BF32-B7FCC5EBBF45}" type="slidenum">
              <a:rPr lang="es-ES" sz="1200" smtClean="0">
                <a:solidFill>
                  <a:schemeClr val="bg1"/>
                </a:solidFill>
              </a:rPr>
              <a:pPr algn="ctr" rtl="0"/>
              <a:t>1</a:t>
            </a:fld>
            <a:endParaRPr lang="es-ES" sz="1200">
              <a:solidFill>
                <a:schemeClr val="bg1"/>
              </a:solidFill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77669B69-4E5A-484F-BC5A-BAC8A7BEE53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0727814" y="142917"/>
            <a:ext cx="1327766" cy="535766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0924F642-D467-47C0-B437-8CE8B4C774A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biLevel thresh="50000"/>
          </a:blip>
          <a:srcRect l="17778" t="14947" r="12524" b="13823"/>
          <a:stretch/>
        </p:blipFill>
        <p:spPr>
          <a:xfrm>
            <a:off x="5173437" y="4106700"/>
            <a:ext cx="1908764" cy="1950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3344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ángulo 13" descr="elemento decorativo">
            <a:extLst>
              <a:ext uri="{FF2B5EF4-FFF2-40B4-BE49-F238E27FC236}">
                <a16:creationId xmlns:a16="http://schemas.microsoft.com/office/drawing/2014/main" id="{C862BC4D-BD7A-417E-A34A-59CE4D4A6AC8}"/>
              </a:ext>
            </a:extLst>
          </p:cNvPr>
          <p:cNvSpPr/>
          <p:nvPr/>
        </p:nvSpPr>
        <p:spPr>
          <a:xfrm>
            <a:off x="0" y="6355760"/>
            <a:ext cx="12192000" cy="91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15" name="Elipse 14" descr="elemento decorativo">
            <a:extLst>
              <a:ext uri="{FF2B5EF4-FFF2-40B4-BE49-F238E27FC236}">
                <a16:creationId xmlns:a16="http://schemas.microsoft.com/office/drawing/2014/main" id="{652937FB-CDE3-46B3-8481-AB5DB8C4BABA}"/>
              </a:ext>
            </a:extLst>
          </p:cNvPr>
          <p:cNvSpPr/>
          <p:nvPr/>
        </p:nvSpPr>
        <p:spPr>
          <a:xfrm>
            <a:off x="11091210" y="6086479"/>
            <a:ext cx="600974" cy="60097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44" name="Marcador de número de diapositiva 5">
            <a:extLst>
              <a:ext uri="{FF2B5EF4-FFF2-40B4-BE49-F238E27FC236}">
                <a16:creationId xmlns:a16="http://schemas.microsoft.com/office/drawing/2014/main" id="{11457662-C1A5-4B93-8E30-88025E27C462}"/>
              </a:ext>
            </a:extLst>
          </p:cNvPr>
          <p:cNvSpPr txBox="1">
            <a:spLocks/>
          </p:cNvSpPr>
          <p:nvPr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fld id="{247A4EEE-49CE-4F6C-BF32-B7FCC5EBBF45}" type="slidenum">
              <a:rPr lang="es-ES" sz="1200" smtClean="0">
                <a:solidFill>
                  <a:schemeClr val="bg1"/>
                </a:solidFill>
              </a:rPr>
              <a:pPr algn="ctr" rtl="0"/>
              <a:t>10</a:t>
            </a:fld>
            <a:endParaRPr lang="es-ES" sz="1200">
              <a:solidFill>
                <a:schemeClr val="bg1"/>
              </a:solidFill>
            </a:endParaRPr>
          </a:p>
        </p:txBody>
      </p:sp>
      <p:sp>
        <p:nvSpPr>
          <p:cNvPr id="17" name="Google Shape;175;p21">
            <a:extLst>
              <a:ext uri="{FF2B5EF4-FFF2-40B4-BE49-F238E27FC236}">
                <a16:creationId xmlns:a16="http://schemas.microsoft.com/office/drawing/2014/main" id="{5E5BB265-BA8E-482E-B6DF-710A079317F9}"/>
              </a:ext>
            </a:extLst>
          </p:cNvPr>
          <p:cNvSpPr/>
          <p:nvPr/>
        </p:nvSpPr>
        <p:spPr>
          <a:xfrm>
            <a:off x="0" y="207814"/>
            <a:ext cx="5920509" cy="624408"/>
          </a:xfrm>
          <a:prstGeom prst="rect">
            <a:avLst/>
          </a:prstGeom>
          <a:solidFill>
            <a:schemeClr val="accent5">
              <a:alpha val="76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s-ES" sz="3600" b="1" i="1" dirty="0">
                <a:solidFill>
                  <a:srgbClr val="FFFFFF"/>
                </a:solidFill>
              </a:rPr>
              <a:t>Preparación de los datos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4456108B-28B2-4723-B5FA-F1508339A2F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678882" y="94454"/>
            <a:ext cx="1513118" cy="851128"/>
          </a:xfrm>
          <a:prstGeom prst="rect">
            <a:avLst/>
          </a:prstGeom>
        </p:spPr>
      </p:pic>
      <p:sp>
        <p:nvSpPr>
          <p:cNvPr id="21" name="Rectángulo: esquinas redondeadas 20">
            <a:extLst>
              <a:ext uri="{FF2B5EF4-FFF2-40B4-BE49-F238E27FC236}">
                <a16:creationId xmlns:a16="http://schemas.microsoft.com/office/drawing/2014/main" id="{D200C23D-DFAB-4EBB-A6BD-946110777FEF}"/>
              </a:ext>
            </a:extLst>
          </p:cNvPr>
          <p:cNvSpPr/>
          <p:nvPr/>
        </p:nvSpPr>
        <p:spPr>
          <a:xfrm>
            <a:off x="499816" y="1031537"/>
            <a:ext cx="11192368" cy="5003509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s-ES" sz="3600" b="1" dirty="0">
              <a:solidFill>
                <a:srgbClr val="E7E6E6">
                  <a:lumMod val="50000"/>
                </a:srgbClr>
              </a:solidFill>
              <a:latin typeface="Raleway" panose="020B0604020202020204" charset="0"/>
              <a:cs typeface="Raleway" panose="020B0604020202020204" charset="0"/>
            </a:endParaRPr>
          </a:p>
        </p:txBody>
      </p:sp>
      <p:sp>
        <p:nvSpPr>
          <p:cNvPr id="33" name="Rectángulo: esquinas redondeadas 32">
            <a:extLst>
              <a:ext uri="{FF2B5EF4-FFF2-40B4-BE49-F238E27FC236}">
                <a16:creationId xmlns:a16="http://schemas.microsoft.com/office/drawing/2014/main" id="{69384310-2B66-439D-B29F-6809CFA194B2}"/>
              </a:ext>
            </a:extLst>
          </p:cNvPr>
          <p:cNvSpPr/>
          <p:nvPr/>
        </p:nvSpPr>
        <p:spPr>
          <a:xfrm>
            <a:off x="1310157" y="1727965"/>
            <a:ext cx="4967755" cy="12192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ES" sz="2800" b="1" dirty="0">
                <a:solidFill>
                  <a:srgbClr val="E7E6E6">
                    <a:lumMod val="50000"/>
                  </a:srgbClr>
                </a:solidFill>
                <a:latin typeface="Raleway" panose="020B0604020202020204" charset="0"/>
                <a:cs typeface="Raleway" panose="020B0604020202020204" charset="0"/>
              </a:rPr>
              <a:t>TRANSFORMACIÓN NOMINAL</a:t>
            </a:r>
          </a:p>
        </p:txBody>
      </p:sp>
      <p:sp>
        <p:nvSpPr>
          <p:cNvPr id="18" name="Rectángulo: esquinas redondeadas 17">
            <a:extLst>
              <a:ext uri="{FF2B5EF4-FFF2-40B4-BE49-F238E27FC236}">
                <a16:creationId xmlns:a16="http://schemas.microsoft.com/office/drawing/2014/main" id="{5194DED1-DAFD-4A83-B16E-944C94F6A382}"/>
              </a:ext>
            </a:extLst>
          </p:cNvPr>
          <p:cNvSpPr/>
          <p:nvPr/>
        </p:nvSpPr>
        <p:spPr>
          <a:xfrm>
            <a:off x="1310157" y="3910836"/>
            <a:ext cx="4967755" cy="12192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ES" sz="2800" b="1" dirty="0">
                <a:solidFill>
                  <a:srgbClr val="E7E6E6">
                    <a:lumMod val="50000"/>
                  </a:srgbClr>
                </a:solidFill>
                <a:latin typeface="Raleway" panose="020B0604020202020204" charset="0"/>
                <a:cs typeface="Raleway" panose="020B0604020202020204" charset="0"/>
              </a:rPr>
              <a:t>CREACIÓN DE ATRIBUTO DE CLASE</a:t>
            </a:r>
          </a:p>
        </p:txBody>
      </p:sp>
      <p:sp>
        <p:nvSpPr>
          <p:cNvPr id="19" name="Rectángulo: esquinas redondeadas 18">
            <a:extLst>
              <a:ext uri="{FF2B5EF4-FFF2-40B4-BE49-F238E27FC236}">
                <a16:creationId xmlns:a16="http://schemas.microsoft.com/office/drawing/2014/main" id="{813A4ABF-1845-4953-8F8E-4DDF1B7DF2B4}"/>
              </a:ext>
            </a:extLst>
          </p:cNvPr>
          <p:cNvSpPr/>
          <p:nvPr/>
        </p:nvSpPr>
        <p:spPr>
          <a:xfrm>
            <a:off x="5028495" y="4872159"/>
            <a:ext cx="1587500" cy="515753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ES" sz="2000" b="1" dirty="0">
                <a:solidFill>
                  <a:srgbClr val="E7E6E6">
                    <a:lumMod val="50000"/>
                  </a:srgbClr>
                </a:solidFill>
                <a:latin typeface="Raleway" panose="020B0604020202020204" charset="0"/>
                <a:cs typeface="Raleway" panose="020B0604020202020204" charset="0"/>
              </a:rPr>
              <a:t>Exang</a:t>
            </a:r>
          </a:p>
        </p:txBody>
      </p:sp>
      <p:pic>
        <p:nvPicPr>
          <p:cNvPr id="20" name="Imagen 19">
            <a:extLst>
              <a:ext uri="{FF2B5EF4-FFF2-40B4-BE49-F238E27FC236}">
                <a16:creationId xmlns:a16="http://schemas.microsoft.com/office/drawing/2014/main" id="{78E6C684-3FE2-4906-806B-228A928F9AF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954078" y="2662279"/>
            <a:ext cx="3927764" cy="153344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67588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ángulo 13" descr="elemento decorativo">
            <a:extLst>
              <a:ext uri="{FF2B5EF4-FFF2-40B4-BE49-F238E27FC236}">
                <a16:creationId xmlns:a16="http://schemas.microsoft.com/office/drawing/2014/main" id="{C862BC4D-BD7A-417E-A34A-59CE4D4A6AC8}"/>
              </a:ext>
            </a:extLst>
          </p:cNvPr>
          <p:cNvSpPr/>
          <p:nvPr/>
        </p:nvSpPr>
        <p:spPr>
          <a:xfrm>
            <a:off x="0" y="6355760"/>
            <a:ext cx="12192000" cy="91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15" name="Elipse 14" descr="elemento decorativo">
            <a:extLst>
              <a:ext uri="{FF2B5EF4-FFF2-40B4-BE49-F238E27FC236}">
                <a16:creationId xmlns:a16="http://schemas.microsoft.com/office/drawing/2014/main" id="{652937FB-CDE3-46B3-8481-AB5DB8C4BABA}"/>
              </a:ext>
            </a:extLst>
          </p:cNvPr>
          <p:cNvSpPr/>
          <p:nvPr/>
        </p:nvSpPr>
        <p:spPr>
          <a:xfrm>
            <a:off x="11091210" y="6086479"/>
            <a:ext cx="600974" cy="60097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44" name="Marcador de número de diapositiva 5">
            <a:extLst>
              <a:ext uri="{FF2B5EF4-FFF2-40B4-BE49-F238E27FC236}">
                <a16:creationId xmlns:a16="http://schemas.microsoft.com/office/drawing/2014/main" id="{11457662-C1A5-4B93-8E30-88025E27C462}"/>
              </a:ext>
            </a:extLst>
          </p:cNvPr>
          <p:cNvSpPr txBox="1">
            <a:spLocks/>
          </p:cNvSpPr>
          <p:nvPr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fld id="{247A4EEE-49CE-4F6C-BF32-B7FCC5EBBF45}" type="slidenum">
              <a:rPr lang="es-ES" sz="1200" smtClean="0">
                <a:solidFill>
                  <a:schemeClr val="bg1"/>
                </a:solidFill>
              </a:rPr>
              <a:pPr algn="ctr" rtl="0"/>
              <a:t>11</a:t>
            </a:fld>
            <a:endParaRPr lang="es-ES" sz="1200">
              <a:solidFill>
                <a:schemeClr val="bg1"/>
              </a:solidFill>
            </a:endParaRPr>
          </a:p>
        </p:txBody>
      </p:sp>
      <p:sp>
        <p:nvSpPr>
          <p:cNvPr id="17" name="Google Shape;175;p21">
            <a:extLst>
              <a:ext uri="{FF2B5EF4-FFF2-40B4-BE49-F238E27FC236}">
                <a16:creationId xmlns:a16="http://schemas.microsoft.com/office/drawing/2014/main" id="{5E5BB265-BA8E-482E-B6DF-710A079317F9}"/>
              </a:ext>
            </a:extLst>
          </p:cNvPr>
          <p:cNvSpPr/>
          <p:nvPr/>
        </p:nvSpPr>
        <p:spPr>
          <a:xfrm>
            <a:off x="0" y="207814"/>
            <a:ext cx="5920509" cy="624408"/>
          </a:xfrm>
          <a:prstGeom prst="rect">
            <a:avLst/>
          </a:prstGeom>
          <a:solidFill>
            <a:schemeClr val="accent5">
              <a:alpha val="76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s-ES" sz="3600" b="1" i="1" dirty="0">
                <a:solidFill>
                  <a:srgbClr val="FFFFFF"/>
                </a:solidFill>
              </a:rPr>
              <a:t>Preparación de los datos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4456108B-28B2-4723-B5FA-F1508339A2F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678882" y="94454"/>
            <a:ext cx="1513118" cy="851128"/>
          </a:xfrm>
          <a:prstGeom prst="rect">
            <a:avLst/>
          </a:prstGeom>
        </p:spPr>
      </p:pic>
      <p:sp>
        <p:nvSpPr>
          <p:cNvPr id="21" name="Rectángulo: esquinas redondeadas 20">
            <a:extLst>
              <a:ext uri="{FF2B5EF4-FFF2-40B4-BE49-F238E27FC236}">
                <a16:creationId xmlns:a16="http://schemas.microsoft.com/office/drawing/2014/main" id="{D200C23D-DFAB-4EBB-A6BD-946110777FEF}"/>
              </a:ext>
            </a:extLst>
          </p:cNvPr>
          <p:cNvSpPr/>
          <p:nvPr/>
        </p:nvSpPr>
        <p:spPr>
          <a:xfrm>
            <a:off x="499816" y="1031537"/>
            <a:ext cx="11192368" cy="5003509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s-ES" sz="3600" b="1" dirty="0">
              <a:solidFill>
                <a:srgbClr val="E7E6E6">
                  <a:lumMod val="50000"/>
                </a:srgbClr>
              </a:solidFill>
              <a:latin typeface="Raleway" panose="020B0604020202020204" charset="0"/>
              <a:cs typeface="Raleway" panose="020B0604020202020204" charset="0"/>
            </a:endParaRPr>
          </a:p>
        </p:txBody>
      </p:sp>
      <p:sp>
        <p:nvSpPr>
          <p:cNvPr id="33" name="Rectángulo: esquinas redondeadas 32">
            <a:extLst>
              <a:ext uri="{FF2B5EF4-FFF2-40B4-BE49-F238E27FC236}">
                <a16:creationId xmlns:a16="http://schemas.microsoft.com/office/drawing/2014/main" id="{69384310-2B66-439D-B29F-6809CFA194B2}"/>
              </a:ext>
            </a:extLst>
          </p:cNvPr>
          <p:cNvSpPr/>
          <p:nvPr/>
        </p:nvSpPr>
        <p:spPr>
          <a:xfrm>
            <a:off x="1310157" y="1727965"/>
            <a:ext cx="4967755" cy="121920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ES" sz="2800" b="1" dirty="0">
                <a:solidFill>
                  <a:srgbClr val="E7E6E6">
                    <a:lumMod val="50000"/>
                  </a:srgbClr>
                </a:solidFill>
                <a:latin typeface="Raleway" panose="020B0604020202020204" charset="0"/>
                <a:cs typeface="Raleway" panose="020B0604020202020204" charset="0"/>
              </a:rPr>
              <a:t>TRANSFORMACIÓN NOMINAL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1C02100-5391-4067-B4AC-E931852F86B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954078" y="2662279"/>
            <a:ext cx="3927764" cy="153344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18" name="Rectángulo: esquinas redondeadas 17">
            <a:extLst>
              <a:ext uri="{FF2B5EF4-FFF2-40B4-BE49-F238E27FC236}">
                <a16:creationId xmlns:a16="http://schemas.microsoft.com/office/drawing/2014/main" id="{5194DED1-DAFD-4A83-B16E-944C94F6A382}"/>
              </a:ext>
            </a:extLst>
          </p:cNvPr>
          <p:cNvSpPr/>
          <p:nvPr/>
        </p:nvSpPr>
        <p:spPr>
          <a:xfrm>
            <a:off x="1310157" y="3910836"/>
            <a:ext cx="4967755" cy="12192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ES" sz="2800" b="1" dirty="0">
                <a:solidFill>
                  <a:srgbClr val="E7E6E6">
                    <a:lumMod val="50000"/>
                  </a:srgbClr>
                </a:solidFill>
                <a:latin typeface="Raleway" panose="020B0604020202020204" charset="0"/>
                <a:cs typeface="Raleway" panose="020B0604020202020204" charset="0"/>
              </a:rPr>
              <a:t>CREACIÓN DE ATRIBUTO DE CLASE</a:t>
            </a:r>
          </a:p>
        </p:txBody>
      </p:sp>
      <p:sp>
        <p:nvSpPr>
          <p:cNvPr id="19" name="Rectángulo: esquinas redondeadas 18">
            <a:extLst>
              <a:ext uri="{FF2B5EF4-FFF2-40B4-BE49-F238E27FC236}">
                <a16:creationId xmlns:a16="http://schemas.microsoft.com/office/drawing/2014/main" id="{813A4ABF-1845-4953-8F8E-4DDF1B7DF2B4}"/>
              </a:ext>
            </a:extLst>
          </p:cNvPr>
          <p:cNvSpPr/>
          <p:nvPr/>
        </p:nvSpPr>
        <p:spPr>
          <a:xfrm>
            <a:off x="5028495" y="4872159"/>
            <a:ext cx="1587500" cy="515753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ES" sz="2000" b="1" dirty="0">
                <a:solidFill>
                  <a:srgbClr val="E7E6E6">
                    <a:lumMod val="50000"/>
                  </a:srgbClr>
                </a:solidFill>
                <a:latin typeface="Raleway" panose="020B0604020202020204" charset="0"/>
                <a:cs typeface="Raleway" panose="020B0604020202020204" charset="0"/>
              </a:rPr>
              <a:t>Exang</a:t>
            </a:r>
          </a:p>
        </p:txBody>
      </p:sp>
      <p:sp>
        <p:nvSpPr>
          <p:cNvPr id="3" name="Elipse 2">
            <a:extLst>
              <a:ext uri="{FF2B5EF4-FFF2-40B4-BE49-F238E27FC236}">
                <a16:creationId xmlns:a16="http://schemas.microsoft.com/office/drawing/2014/main" id="{E76FFFB7-3B02-46A3-B0D8-01540AC8971E}"/>
              </a:ext>
            </a:extLst>
          </p:cNvPr>
          <p:cNvSpPr/>
          <p:nvPr/>
        </p:nvSpPr>
        <p:spPr>
          <a:xfrm>
            <a:off x="7912100" y="2593112"/>
            <a:ext cx="1524000" cy="14478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29426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ángulo 13" descr="elemento decorativo">
            <a:extLst>
              <a:ext uri="{FF2B5EF4-FFF2-40B4-BE49-F238E27FC236}">
                <a16:creationId xmlns:a16="http://schemas.microsoft.com/office/drawing/2014/main" id="{C862BC4D-BD7A-417E-A34A-59CE4D4A6AC8}"/>
              </a:ext>
            </a:extLst>
          </p:cNvPr>
          <p:cNvSpPr/>
          <p:nvPr/>
        </p:nvSpPr>
        <p:spPr>
          <a:xfrm>
            <a:off x="0" y="6355760"/>
            <a:ext cx="12192000" cy="91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15" name="Elipse 14" descr="elemento decorativo">
            <a:extLst>
              <a:ext uri="{FF2B5EF4-FFF2-40B4-BE49-F238E27FC236}">
                <a16:creationId xmlns:a16="http://schemas.microsoft.com/office/drawing/2014/main" id="{652937FB-CDE3-46B3-8481-AB5DB8C4BABA}"/>
              </a:ext>
            </a:extLst>
          </p:cNvPr>
          <p:cNvSpPr/>
          <p:nvPr/>
        </p:nvSpPr>
        <p:spPr>
          <a:xfrm>
            <a:off x="11091210" y="6086479"/>
            <a:ext cx="600974" cy="60097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44" name="Marcador de número de diapositiva 5">
            <a:extLst>
              <a:ext uri="{FF2B5EF4-FFF2-40B4-BE49-F238E27FC236}">
                <a16:creationId xmlns:a16="http://schemas.microsoft.com/office/drawing/2014/main" id="{11457662-C1A5-4B93-8E30-88025E27C462}"/>
              </a:ext>
            </a:extLst>
          </p:cNvPr>
          <p:cNvSpPr txBox="1">
            <a:spLocks/>
          </p:cNvSpPr>
          <p:nvPr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fld id="{247A4EEE-49CE-4F6C-BF32-B7FCC5EBBF45}" type="slidenum">
              <a:rPr lang="es-ES" sz="1200" smtClean="0">
                <a:solidFill>
                  <a:schemeClr val="bg1"/>
                </a:solidFill>
              </a:rPr>
              <a:pPr algn="ctr" rtl="0"/>
              <a:t>12</a:t>
            </a:fld>
            <a:endParaRPr lang="es-ES" sz="1200">
              <a:solidFill>
                <a:schemeClr val="bg1"/>
              </a:solidFill>
            </a:endParaRPr>
          </a:p>
        </p:txBody>
      </p:sp>
      <p:sp>
        <p:nvSpPr>
          <p:cNvPr id="17" name="Google Shape;175;p21">
            <a:extLst>
              <a:ext uri="{FF2B5EF4-FFF2-40B4-BE49-F238E27FC236}">
                <a16:creationId xmlns:a16="http://schemas.microsoft.com/office/drawing/2014/main" id="{5E5BB265-BA8E-482E-B6DF-710A079317F9}"/>
              </a:ext>
            </a:extLst>
          </p:cNvPr>
          <p:cNvSpPr/>
          <p:nvPr/>
        </p:nvSpPr>
        <p:spPr>
          <a:xfrm>
            <a:off x="0" y="207814"/>
            <a:ext cx="5920509" cy="624408"/>
          </a:xfrm>
          <a:prstGeom prst="rect">
            <a:avLst/>
          </a:prstGeom>
          <a:solidFill>
            <a:schemeClr val="accent5">
              <a:alpha val="76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s-ES" sz="3600" b="1" i="1" dirty="0">
                <a:solidFill>
                  <a:srgbClr val="FFFFFF"/>
                </a:solidFill>
              </a:rPr>
              <a:t>Preparación de los datos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4456108B-28B2-4723-B5FA-F1508339A2F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678882" y="94454"/>
            <a:ext cx="1513118" cy="851128"/>
          </a:xfrm>
          <a:prstGeom prst="rect">
            <a:avLst/>
          </a:prstGeom>
        </p:spPr>
      </p:pic>
      <p:sp>
        <p:nvSpPr>
          <p:cNvPr id="21" name="Rectángulo: esquinas redondeadas 20">
            <a:extLst>
              <a:ext uri="{FF2B5EF4-FFF2-40B4-BE49-F238E27FC236}">
                <a16:creationId xmlns:a16="http://schemas.microsoft.com/office/drawing/2014/main" id="{D200C23D-DFAB-4EBB-A6BD-946110777FEF}"/>
              </a:ext>
            </a:extLst>
          </p:cNvPr>
          <p:cNvSpPr/>
          <p:nvPr/>
        </p:nvSpPr>
        <p:spPr>
          <a:xfrm>
            <a:off x="499816" y="1031537"/>
            <a:ext cx="11192368" cy="5003509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s-ES" sz="3600" b="1" dirty="0">
              <a:solidFill>
                <a:srgbClr val="E7E6E6">
                  <a:lumMod val="50000"/>
                </a:srgbClr>
              </a:solidFill>
              <a:latin typeface="Raleway" panose="020B0604020202020204" charset="0"/>
              <a:cs typeface="Raleway" panose="020B0604020202020204" charset="0"/>
            </a:endParaRPr>
          </a:p>
        </p:txBody>
      </p:sp>
      <p:sp>
        <p:nvSpPr>
          <p:cNvPr id="33" name="Rectángulo: esquinas redondeadas 32">
            <a:extLst>
              <a:ext uri="{FF2B5EF4-FFF2-40B4-BE49-F238E27FC236}">
                <a16:creationId xmlns:a16="http://schemas.microsoft.com/office/drawing/2014/main" id="{69384310-2B66-439D-B29F-6809CFA194B2}"/>
              </a:ext>
            </a:extLst>
          </p:cNvPr>
          <p:cNvSpPr/>
          <p:nvPr/>
        </p:nvSpPr>
        <p:spPr>
          <a:xfrm>
            <a:off x="1310157" y="1727965"/>
            <a:ext cx="4967755" cy="12192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ES" sz="2800" b="1" dirty="0">
                <a:solidFill>
                  <a:srgbClr val="E7E6E6">
                    <a:lumMod val="50000"/>
                  </a:srgbClr>
                </a:solidFill>
                <a:latin typeface="Raleway" panose="020B0604020202020204" charset="0"/>
                <a:cs typeface="Raleway" panose="020B0604020202020204" charset="0"/>
              </a:rPr>
              <a:t>TRANSFORMACIÓN NOMINAL</a:t>
            </a:r>
          </a:p>
        </p:txBody>
      </p:sp>
      <p:sp>
        <p:nvSpPr>
          <p:cNvPr id="18" name="Rectángulo: esquinas redondeadas 17">
            <a:extLst>
              <a:ext uri="{FF2B5EF4-FFF2-40B4-BE49-F238E27FC236}">
                <a16:creationId xmlns:a16="http://schemas.microsoft.com/office/drawing/2014/main" id="{5194DED1-DAFD-4A83-B16E-944C94F6A382}"/>
              </a:ext>
            </a:extLst>
          </p:cNvPr>
          <p:cNvSpPr/>
          <p:nvPr/>
        </p:nvSpPr>
        <p:spPr>
          <a:xfrm>
            <a:off x="1310157" y="3910836"/>
            <a:ext cx="4967755" cy="121920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ES" sz="2800" b="1" dirty="0">
                <a:solidFill>
                  <a:srgbClr val="E7E6E6">
                    <a:lumMod val="50000"/>
                  </a:srgbClr>
                </a:solidFill>
                <a:latin typeface="Raleway" panose="020B0604020202020204" charset="0"/>
                <a:cs typeface="Raleway" panose="020B0604020202020204" charset="0"/>
              </a:rPr>
              <a:t>CREACIÓN DE ATRIBUTO DE CLASE</a:t>
            </a:r>
          </a:p>
        </p:txBody>
      </p:sp>
      <p:sp>
        <p:nvSpPr>
          <p:cNvPr id="19" name="Rectángulo: esquinas redondeadas 18">
            <a:extLst>
              <a:ext uri="{FF2B5EF4-FFF2-40B4-BE49-F238E27FC236}">
                <a16:creationId xmlns:a16="http://schemas.microsoft.com/office/drawing/2014/main" id="{813A4ABF-1845-4953-8F8E-4DDF1B7DF2B4}"/>
              </a:ext>
            </a:extLst>
          </p:cNvPr>
          <p:cNvSpPr/>
          <p:nvPr/>
        </p:nvSpPr>
        <p:spPr>
          <a:xfrm>
            <a:off x="5028495" y="4872159"/>
            <a:ext cx="1587500" cy="515753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ES" sz="2000" b="1" dirty="0">
                <a:solidFill>
                  <a:srgbClr val="E7E6E6">
                    <a:lumMod val="50000"/>
                  </a:srgbClr>
                </a:solidFill>
                <a:latin typeface="Raleway" panose="020B0604020202020204" charset="0"/>
                <a:cs typeface="Raleway" panose="020B0604020202020204" charset="0"/>
              </a:rPr>
              <a:t>Exang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EAEBE48F-01CA-47F7-A2AC-13A3DC34626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954078" y="2662279"/>
            <a:ext cx="3927764" cy="153344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12" name="Elipse 11">
            <a:extLst>
              <a:ext uri="{FF2B5EF4-FFF2-40B4-BE49-F238E27FC236}">
                <a16:creationId xmlns:a16="http://schemas.microsoft.com/office/drawing/2014/main" id="{0B1A1D49-09E3-44C1-B049-3C1E10F67F8E}"/>
              </a:ext>
            </a:extLst>
          </p:cNvPr>
          <p:cNvSpPr/>
          <p:nvPr/>
        </p:nvSpPr>
        <p:spPr>
          <a:xfrm>
            <a:off x="9104082" y="2603500"/>
            <a:ext cx="1524000" cy="14478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78353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ángulo 13" descr="elemento decorativo">
            <a:extLst>
              <a:ext uri="{FF2B5EF4-FFF2-40B4-BE49-F238E27FC236}">
                <a16:creationId xmlns:a16="http://schemas.microsoft.com/office/drawing/2014/main" id="{C862BC4D-BD7A-417E-A34A-59CE4D4A6AC8}"/>
              </a:ext>
            </a:extLst>
          </p:cNvPr>
          <p:cNvSpPr/>
          <p:nvPr/>
        </p:nvSpPr>
        <p:spPr>
          <a:xfrm>
            <a:off x="0" y="6355760"/>
            <a:ext cx="12192000" cy="91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15" name="Elipse 14" descr="elemento decorativo">
            <a:extLst>
              <a:ext uri="{FF2B5EF4-FFF2-40B4-BE49-F238E27FC236}">
                <a16:creationId xmlns:a16="http://schemas.microsoft.com/office/drawing/2014/main" id="{652937FB-CDE3-46B3-8481-AB5DB8C4BABA}"/>
              </a:ext>
            </a:extLst>
          </p:cNvPr>
          <p:cNvSpPr/>
          <p:nvPr/>
        </p:nvSpPr>
        <p:spPr>
          <a:xfrm>
            <a:off x="11091210" y="6086479"/>
            <a:ext cx="600974" cy="60097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44" name="Marcador de número de diapositiva 5">
            <a:extLst>
              <a:ext uri="{FF2B5EF4-FFF2-40B4-BE49-F238E27FC236}">
                <a16:creationId xmlns:a16="http://schemas.microsoft.com/office/drawing/2014/main" id="{11457662-C1A5-4B93-8E30-88025E27C462}"/>
              </a:ext>
            </a:extLst>
          </p:cNvPr>
          <p:cNvSpPr txBox="1">
            <a:spLocks/>
          </p:cNvSpPr>
          <p:nvPr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fld id="{247A4EEE-49CE-4F6C-BF32-B7FCC5EBBF45}" type="slidenum">
              <a:rPr lang="es-ES" sz="1200" smtClean="0">
                <a:solidFill>
                  <a:schemeClr val="bg1"/>
                </a:solidFill>
              </a:rPr>
              <a:pPr algn="ctr" rtl="0"/>
              <a:t>13</a:t>
            </a:fld>
            <a:endParaRPr lang="es-ES" sz="1200">
              <a:solidFill>
                <a:schemeClr val="bg1"/>
              </a:solidFill>
            </a:endParaRPr>
          </a:p>
        </p:txBody>
      </p:sp>
      <p:sp>
        <p:nvSpPr>
          <p:cNvPr id="17" name="Google Shape;175;p21">
            <a:extLst>
              <a:ext uri="{FF2B5EF4-FFF2-40B4-BE49-F238E27FC236}">
                <a16:creationId xmlns:a16="http://schemas.microsoft.com/office/drawing/2014/main" id="{5E5BB265-BA8E-482E-B6DF-710A079317F9}"/>
              </a:ext>
            </a:extLst>
          </p:cNvPr>
          <p:cNvSpPr/>
          <p:nvPr/>
        </p:nvSpPr>
        <p:spPr>
          <a:xfrm>
            <a:off x="0" y="207814"/>
            <a:ext cx="5920509" cy="624408"/>
          </a:xfrm>
          <a:prstGeom prst="rect">
            <a:avLst/>
          </a:prstGeom>
          <a:solidFill>
            <a:schemeClr val="accent5">
              <a:alpha val="76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s-ES" sz="3600" b="1" i="1" dirty="0">
                <a:solidFill>
                  <a:srgbClr val="FFFFFF"/>
                </a:solidFill>
              </a:rPr>
              <a:t>Preparación de los datos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4456108B-28B2-4723-B5FA-F1508339A2F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678882" y="94454"/>
            <a:ext cx="1513118" cy="851128"/>
          </a:xfrm>
          <a:prstGeom prst="rect">
            <a:avLst/>
          </a:prstGeom>
        </p:spPr>
      </p:pic>
      <p:sp>
        <p:nvSpPr>
          <p:cNvPr id="21" name="Rectángulo: esquinas redondeadas 20">
            <a:extLst>
              <a:ext uri="{FF2B5EF4-FFF2-40B4-BE49-F238E27FC236}">
                <a16:creationId xmlns:a16="http://schemas.microsoft.com/office/drawing/2014/main" id="{D200C23D-DFAB-4EBB-A6BD-946110777FEF}"/>
              </a:ext>
            </a:extLst>
          </p:cNvPr>
          <p:cNvSpPr/>
          <p:nvPr/>
        </p:nvSpPr>
        <p:spPr>
          <a:xfrm>
            <a:off x="499816" y="1031537"/>
            <a:ext cx="11192368" cy="5003509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s-ES" sz="3600" b="1" dirty="0">
              <a:solidFill>
                <a:srgbClr val="E7E6E6">
                  <a:lumMod val="50000"/>
                </a:srgbClr>
              </a:solidFill>
              <a:latin typeface="Raleway" panose="020B0604020202020204" charset="0"/>
              <a:cs typeface="Raleway" panose="020B0604020202020204" charset="0"/>
            </a:endParaRPr>
          </a:p>
        </p:txBody>
      </p:sp>
      <p:sp>
        <p:nvSpPr>
          <p:cNvPr id="33" name="Rectángulo: esquinas redondeadas 32">
            <a:extLst>
              <a:ext uri="{FF2B5EF4-FFF2-40B4-BE49-F238E27FC236}">
                <a16:creationId xmlns:a16="http://schemas.microsoft.com/office/drawing/2014/main" id="{69384310-2B66-439D-B29F-6809CFA194B2}"/>
              </a:ext>
            </a:extLst>
          </p:cNvPr>
          <p:cNvSpPr/>
          <p:nvPr/>
        </p:nvSpPr>
        <p:spPr>
          <a:xfrm>
            <a:off x="1205472" y="4495235"/>
            <a:ext cx="9781053" cy="104750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s-ES" sz="2800" b="1" dirty="0">
              <a:solidFill>
                <a:srgbClr val="E7E6E6">
                  <a:lumMod val="50000"/>
                </a:srgbClr>
              </a:solidFill>
              <a:latin typeface="Raleway" panose="020B0604020202020204" charset="0"/>
              <a:cs typeface="Raleway" panose="020B0604020202020204" charset="0"/>
            </a:endParaRPr>
          </a:p>
          <a:p>
            <a:pPr lvl="0" algn="ctr"/>
            <a:r>
              <a:rPr lang="es-ES" sz="2800" b="1" dirty="0">
                <a:solidFill>
                  <a:srgbClr val="E7E6E6">
                    <a:lumMod val="50000"/>
                  </a:srgbClr>
                </a:solidFill>
                <a:latin typeface="Raleway" panose="020B0604020202020204" charset="0"/>
                <a:cs typeface="Raleway" panose="020B0604020202020204" charset="0"/>
              </a:rPr>
              <a:t>Primera evaluación</a:t>
            </a:r>
          </a:p>
          <a:p>
            <a:pPr lvl="0" algn="ctr"/>
            <a:r>
              <a:rPr lang="es-ES" sz="2800" dirty="0">
                <a:solidFill>
                  <a:srgbClr val="E7E6E6">
                    <a:lumMod val="50000"/>
                  </a:srgbClr>
                </a:solidFill>
                <a:latin typeface="Raleway" panose="020B0604020202020204" charset="0"/>
                <a:cs typeface="Raleway" panose="020B0604020202020204" charset="0"/>
              </a:rPr>
              <a:t>58% de “</a:t>
            </a:r>
            <a:r>
              <a:rPr lang="es-ES" sz="2800" i="1" dirty="0">
                <a:solidFill>
                  <a:srgbClr val="E7E6E6">
                    <a:lumMod val="50000"/>
                  </a:srgbClr>
                </a:solidFill>
                <a:latin typeface="Raleway" panose="020B0604020202020204" charset="0"/>
                <a:cs typeface="Raleway" panose="020B0604020202020204" charset="0"/>
              </a:rPr>
              <a:t>accuracy”</a:t>
            </a:r>
            <a:r>
              <a:rPr lang="es-ES" sz="2800" dirty="0">
                <a:solidFill>
                  <a:srgbClr val="E7E6E6">
                    <a:lumMod val="50000"/>
                  </a:srgbClr>
                </a:solidFill>
                <a:latin typeface="Raleway" panose="020B0604020202020204" charset="0"/>
                <a:cs typeface="Raleway" panose="020B0604020202020204" charset="0"/>
              </a:rPr>
              <a:t> sin tratamiento previo</a:t>
            </a:r>
          </a:p>
          <a:p>
            <a:pPr lvl="0" algn="ctr"/>
            <a:endParaRPr lang="es-ES" sz="2800" dirty="0">
              <a:solidFill>
                <a:srgbClr val="E7E6E6">
                  <a:lumMod val="50000"/>
                </a:srgbClr>
              </a:solidFill>
              <a:latin typeface="Raleway" panose="020B0604020202020204" charset="0"/>
              <a:cs typeface="Raleway" panose="020B0604020202020204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1EE0079-D178-4F90-AA0B-889B4CB4840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737452" y="1985030"/>
            <a:ext cx="8717091" cy="205692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57086C0D-6C2B-4D84-A935-DDF18B3968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262788">
            <a:off x="810083" y="1454812"/>
            <a:ext cx="3162280" cy="1536221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703F496B-9EB2-402F-94B6-8B027E0615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44190" y="3945765"/>
            <a:ext cx="1047507" cy="1047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501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A274DBFF-43CB-4CF3-A7F1-236981ED12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946" y="1"/>
            <a:ext cx="7427310" cy="6868962"/>
          </a:xfrm>
          <a:prstGeom prst="rect">
            <a:avLst/>
          </a:prstGeom>
        </p:spPr>
      </p:pic>
      <p:sp>
        <p:nvSpPr>
          <p:cNvPr id="14" name="Rectángulo 13" descr="elemento decorativo">
            <a:extLst>
              <a:ext uri="{FF2B5EF4-FFF2-40B4-BE49-F238E27FC236}">
                <a16:creationId xmlns:a16="http://schemas.microsoft.com/office/drawing/2014/main" id="{C862BC4D-BD7A-417E-A34A-59CE4D4A6AC8}"/>
              </a:ext>
            </a:extLst>
          </p:cNvPr>
          <p:cNvSpPr/>
          <p:nvPr/>
        </p:nvSpPr>
        <p:spPr>
          <a:xfrm>
            <a:off x="0" y="6355760"/>
            <a:ext cx="12192000" cy="91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15" name="Elipse 14" descr="elemento decorativo">
            <a:extLst>
              <a:ext uri="{FF2B5EF4-FFF2-40B4-BE49-F238E27FC236}">
                <a16:creationId xmlns:a16="http://schemas.microsoft.com/office/drawing/2014/main" id="{652937FB-CDE3-46B3-8481-AB5DB8C4BABA}"/>
              </a:ext>
            </a:extLst>
          </p:cNvPr>
          <p:cNvSpPr/>
          <p:nvPr/>
        </p:nvSpPr>
        <p:spPr>
          <a:xfrm>
            <a:off x="11091210" y="6086479"/>
            <a:ext cx="600974" cy="60097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44" name="Marcador de número de diapositiva 5">
            <a:extLst>
              <a:ext uri="{FF2B5EF4-FFF2-40B4-BE49-F238E27FC236}">
                <a16:creationId xmlns:a16="http://schemas.microsoft.com/office/drawing/2014/main" id="{11457662-C1A5-4B93-8E30-88025E27C462}"/>
              </a:ext>
            </a:extLst>
          </p:cNvPr>
          <p:cNvSpPr txBox="1">
            <a:spLocks/>
          </p:cNvSpPr>
          <p:nvPr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fld id="{247A4EEE-49CE-4F6C-BF32-B7FCC5EBBF45}" type="slidenum">
              <a:rPr lang="es-ES" sz="1200" smtClean="0">
                <a:solidFill>
                  <a:schemeClr val="bg1"/>
                </a:solidFill>
              </a:rPr>
              <a:pPr algn="ctr" rtl="0"/>
              <a:t>14</a:t>
            </a:fld>
            <a:endParaRPr lang="es-ES" sz="1200">
              <a:solidFill>
                <a:schemeClr val="bg1"/>
              </a:solidFill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4456108B-28B2-4723-B5FA-F1508339A2F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0678882" y="94454"/>
            <a:ext cx="1513118" cy="851128"/>
          </a:xfrm>
          <a:prstGeom prst="rect">
            <a:avLst/>
          </a:prstGeom>
        </p:spPr>
      </p:pic>
      <p:sp>
        <p:nvSpPr>
          <p:cNvPr id="17" name="Google Shape;175;p21">
            <a:extLst>
              <a:ext uri="{FF2B5EF4-FFF2-40B4-BE49-F238E27FC236}">
                <a16:creationId xmlns:a16="http://schemas.microsoft.com/office/drawing/2014/main" id="{5E5BB265-BA8E-482E-B6DF-710A079317F9}"/>
              </a:ext>
            </a:extLst>
          </p:cNvPr>
          <p:cNvSpPr/>
          <p:nvPr/>
        </p:nvSpPr>
        <p:spPr>
          <a:xfrm>
            <a:off x="0" y="207814"/>
            <a:ext cx="5920509" cy="624408"/>
          </a:xfrm>
          <a:prstGeom prst="rect">
            <a:avLst/>
          </a:prstGeom>
          <a:solidFill>
            <a:schemeClr val="accent5">
              <a:alpha val="76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s-ES" sz="3600" b="1" i="1" dirty="0">
                <a:solidFill>
                  <a:srgbClr val="FFFFFF"/>
                </a:solidFill>
              </a:rPr>
              <a:t>Preparación de los datos</a:t>
            </a:r>
          </a:p>
        </p:txBody>
      </p:sp>
    </p:spTree>
    <p:extLst>
      <p:ext uri="{BB962C8B-B14F-4D97-AF65-F5344CB8AC3E}">
        <p14:creationId xmlns:p14="http://schemas.microsoft.com/office/powerpoint/2010/main" val="352457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ángulo 13" descr="elemento decorativo">
            <a:extLst>
              <a:ext uri="{FF2B5EF4-FFF2-40B4-BE49-F238E27FC236}">
                <a16:creationId xmlns:a16="http://schemas.microsoft.com/office/drawing/2014/main" id="{C862BC4D-BD7A-417E-A34A-59CE4D4A6AC8}"/>
              </a:ext>
            </a:extLst>
          </p:cNvPr>
          <p:cNvSpPr/>
          <p:nvPr/>
        </p:nvSpPr>
        <p:spPr>
          <a:xfrm>
            <a:off x="0" y="6355760"/>
            <a:ext cx="12192000" cy="91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15" name="Elipse 14" descr="elemento decorativo">
            <a:extLst>
              <a:ext uri="{FF2B5EF4-FFF2-40B4-BE49-F238E27FC236}">
                <a16:creationId xmlns:a16="http://schemas.microsoft.com/office/drawing/2014/main" id="{652937FB-CDE3-46B3-8481-AB5DB8C4BABA}"/>
              </a:ext>
            </a:extLst>
          </p:cNvPr>
          <p:cNvSpPr/>
          <p:nvPr/>
        </p:nvSpPr>
        <p:spPr>
          <a:xfrm>
            <a:off x="11091210" y="6086479"/>
            <a:ext cx="600974" cy="60097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44" name="Marcador de número de diapositiva 5">
            <a:extLst>
              <a:ext uri="{FF2B5EF4-FFF2-40B4-BE49-F238E27FC236}">
                <a16:creationId xmlns:a16="http://schemas.microsoft.com/office/drawing/2014/main" id="{11457662-C1A5-4B93-8E30-88025E27C462}"/>
              </a:ext>
            </a:extLst>
          </p:cNvPr>
          <p:cNvSpPr txBox="1">
            <a:spLocks/>
          </p:cNvSpPr>
          <p:nvPr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fld id="{247A4EEE-49CE-4F6C-BF32-B7FCC5EBBF45}" type="slidenum">
              <a:rPr lang="es-ES" sz="1200" smtClean="0">
                <a:solidFill>
                  <a:schemeClr val="bg1"/>
                </a:solidFill>
              </a:rPr>
              <a:pPr algn="ctr" rtl="0"/>
              <a:t>15</a:t>
            </a:fld>
            <a:endParaRPr lang="es-ES" sz="1200">
              <a:solidFill>
                <a:schemeClr val="bg1"/>
              </a:solidFill>
            </a:endParaRPr>
          </a:p>
        </p:txBody>
      </p:sp>
      <p:sp>
        <p:nvSpPr>
          <p:cNvPr id="17" name="Google Shape;175;p21">
            <a:extLst>
              <a:ext uri="{FF2B5EF4-FFF2-40B4-BE49-F238E27FC236}">
                <a16:creationId xmlns:a16="http://schemas.microsoft.com/office/drawing/2014/main" id="{5E5BB265-BA8E-482E-B6DF-710A079317F9}"/>
              </a:ext>
            </a:extLst>
          </p:cNvPr>
          <p:cNvSpPr/>
          <p:nvPr/>
        </p:nvSpPr>
        <p:spPr>
          <a:xfrm>
            <a:off x="0" y="207814"/>
            <a:ext cx="5920509" cy="624408"/>
          </a:xfrm>
          <a:prstGeom prst="rect">
            <a:avLst/>
          </a:prstGeom>
          <a:solidFill>
            <a:schemeClr val="accent5">
              <a:alpha val="76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s-ES" sz="3600" b="1" i="1" dirty="0">
                <a:solidFill>
                  <a:srgbClr val="FFFFFF"/>
                </a:solidFill>
              </a:rPr>
              <a:t>Preparación de los datos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4456108B-28B2-4723-B5FA-F1508339A2F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678882" y="94454"/>
            <a:ext cx="1513118" cy="851128"/>
          </a:xfrm>
          <a:prstGeom prst="rect">
            <a:avLst/>
          </a:prstGeom>
        </p:spPr>
      </p:pic>
      <p:sp>
        <p:nvSpPr>
          <p:cNvPr id="21" name="Rectángulo: esquinas redondeadas 20">
            <a:extLst>
              <a:ext uri="{FF2B5EF4-FFF2-40B4-BE49-F238E27FC236}">
                <a16:creationId xmlns:a16="http://schemas.microsoft.com/office/drawing/2014/main" id="{D200C23D-DFAB-4EBB-A6BD-946110777FEF}"/>
              </a:ext>
            </a:extLst>
          </p:cNvPr>
          <p:cNvSpPr/>
          <p:nvPr/>
        </p:nvSpPr>
        <p:spPr>
          <a:xfrm>
            <a:off x="499816" y="1031537"/>
            <a:ext cx="11192368" cy="5003509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s-ES" sz="3600" b="1" dirty="0">
              <a:solidFill>
                <a:srgbClr val="E7E6E6">
                  <a:lumMod val="50000"/>
                </a:srgbClr>
              </a:solidFill>
              <a:latin typeface="Raleway" panose="020B0604020202020204" charset="0"/>
              <a:cs typeface="Raleway" panose="020B0604020202020204" charset="0"/>
            </a:endParaRPr>
          </a:p>
        </p:txBody>
      </p:sp>
      <p:sp>
        <p:nvSpPr>
          <p:cNvPr id="33" name="Rectángulo: esquinas redondeadas 32">
            <a:extLst>
              <a:ext uri="{FF2B5EF4-FFF2-40B4-BE49-F238E27FC236}">
                <a16:creationId xmlns:a16="http://schemas.microsoft.com/office/drawing/2014/main" id="{69384310-2B66-439D-B29F-6809CFA194B2}"/>
              </a:ext>
            </a:extLst>
          </p:cNvPr>
          <p:cNvSpPr/>
          <p:nvPr/>
        </p:nvSpPr>
        <p:spPr>
          <a:xfrm>
            <a:off x="1205472" y="4495235"/>
            <a:ext cx="9781053" cy="104750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s-ES" sz="2800" b="1" dirty="0">
              <a:solidFill>
                <a:srgbClr val="E7E6E6">
                  <a:lumMod val="50000"/>
                </a:srgbClr>
              </a:solidFill>
              <a:latin typeface="Raleway" panose="020B0604020202020204" charset="0"/>
              <a:cs typeface="Raleway" panose="020B0604020202020204" charset="0"/>
            </a:endParaRPr>
          </a:p>
          <a:p>
            <a:pPr lvl="0" algn="ctr"/>
            <a:r>
              <a:rPr lang="es-ES" sz="2800" b="1" dirty="0">
                <a:solidFill>
                  <a:srgbClr val="E7E6E6">
                    <a:lumMod val="50000"/>
                  </a:srgbClr>
                </a:solidFill>
                <a:latin typeface="Raleway" panose="020B0604020202020204" charset="0"/>
                <a:cs typeface="Raleway" panose="020B0604020202020204" charset="0"/>
              </a:rPr>
              <a:t>Primera evaluación tras CAIM</a:t>
            </a:r>
          </a:p>
          <a:p>
            <a:pPr lvl="0" algn="ctr"/>
            <a:r>
              <a:rPr lang="es-ES" sz="2800" dirty="0">
                <a:solidFill>
                  <a:srgbClr val="E7E6E6">
                    <a:lumMod val="50000"/>
                  </a:srgbClr>
                </a:solidFill>
                <a:latin typeface="Raleway" panose="020B0604020202020204" charset="0"/>
                <a:cs typeface="Raleway" panose="020B0604020202020204" charset="0"/>
              </a:rPr>
              <a:t>63% de “</a:t>
            </a:r>
            <a:r>
              <a:rPr lang="es-ES" sz="2800" i="1" dirty="0">
                <a:solidFill>
                  <a:srgbClr val="E7E6E6">
                    <a:lumMod val="50000"/>
                  </a:srgbClr>
                </a:solidFill>
                <a:latin typeface="Raleway" panose="020B0604020202020204" charset="0"/>
                <a:cs typeface="Raleway" panose="020B0604020202020204" charset="0"/>
              </a:rPr>
              <a:t>accuracy” (</a:t>
            </a:r>
            <a:r>
              <a:rPr lang="es-ES" sz="2800" b="1" i="1" dirty="0">
                <a:solidFill>
                  <a:srgbClr val="00B050"/>
                </a:solidFill>
                <a:latin typeface="Raleway" panose="020B0604020202020204" charset="0"/>
                <a:cs typeface="Raleway" panose="020B0604020202020204" charset="0"/>
              </a:rPr>
              <a:t>+5%</a:t>
            </a:r>
            <a:r>
              <a:rPr lang="es-ES" sz="2800" i="1" dirty="0">
                <a:solidFill>
                  <a:srgbClr val="00B050"/>
                </a:solidFill>
                <a:latin typeface="Raleway" panose="020B0604020202020204" charset="0"/>
                <a:cs typeface="Raleway" panose="020B0604020202020204" charset="0"/>
              </a:rPr>
              <a:t> </a:t>
            </a:r>
            <a:r>
              <a:rPr lang="es-ES" sz="2800" i="1" dirty="0">
                <a:solidFill>
                  <a:srgbClr val="E7E6E6">
                    <a:lumMod val="50000"/>
                  </a:srgbClr>
                </a:solidFill>
                <a:latin typeface="Raleway" panose="020B0604020202020204" charset="0"/>
                <a:cs typeface="Raleway" panose="020B0604020202020204" charset="0"/>
              </a:rPr>
              <a:t>que en el anterior)</a:t>
            </a:r>
            <a:endParaRPr lang="es-ES" sz="2800" dirty="0">
              <a:solidFill>
                <a:srgbClr val="E7E6E6">
                  <a:lumMod val="50000"/>
                </a:srgbClr>
              </a:solidFill>
              <a:latin typeface="Raleway" panose="020B0604020202020204" charset="0"/>
              <a:cs typeface="Raleway" panose="020B0604020202020204" charset="0"/>
            </a:endParaRPr>
          </a:p>
          <a:p>
            <a:pPr lvl="0" algn="ctr"/>
            <a:endParaRPr lang="es-ES" sz="2800" dirty="0">
              <a:solidFill>
                <a:srgbClr val="E7E6E6">
                  <a:lumMod val="50000"/>
                </a:srgbClr>
              </a:solidFill>
              <a:latin typeface="Raleway" panose="020B0604020202020204" charset="0"/>
              <a:cs typeface="Raleway" panose="020B0604020202020204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1EE0079-D178-4F90-AA0B-889B4CB4840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211842" y="1450826"/>
            <a:ext cx="7417333" cy="262512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57086C0D-6C2B-4D84-A935-DDF18B39686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8145752" y="1175603"/>
            <a:ext cx="2907700" cy="135113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703F496B-9EB2-402F-94B6-8B027E0615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44190" y="3945765"/>
            <a:ext cx="1047507" cy="1047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176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arcador de posición de imagen 6">
            <a:extLst>
              <a:ext uri="{FF2B5EF4-FFF2-40B4-BE49-F238E27FC236}">
                <a16:creationId xmlns:a16="http://schemas.microsoft.com/office/drawing/2014/main" id="{3C2A7DCB-B005-424A-8446-ACA533D0BC8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l="17964" r="33950"/>
          <a:stretch/>
        </p:blipFill>
        <p:spPr>
          <a:xfrm>
            <a:off x="7235678" y="0"/>
            <a:ext cx="4956322" cy="6858000"/>
          </a:xfrm>
        </p:spPr>
      </p:pic>
      <p:grpSp>
        <p:nvGrpSpPr>
          <p:cNvPr id="11" name="Grupo 10" descr="elemento decorativo">
            <a:extLst>
              <a:ext uri="{FF2B5EF4-FFF2-40B4-BE49-F238E27FC236}">
                <a16:creationId xmlns:a16="http://schemas.microsoft.com/office/drawing/2014/main" id="{AB025618-C830-4992-9CD3-D9E49BC79E67}"/>
              </a:ext>
            </a:extLst>
          </p:cNvPr>
          <p:cNvGrpSpPr/>
          <p:nvPr/>
        </p:nvGrpSpPr>
        <p:grpSpPr>
          <a:xfrm>
            <a:off x="2595847" y="0"/>
            <a:ext cx="7388298" cy="6858000"/>
            <a:chOff x="1826589" y="0"/>
            <a:chExt cx="7388298" cy="6858000"/>
          </a:xfrm>
        </p:grpSpPr>
        <p:sp>
          <p:nvSpPr>
            <p:cNvPr id="10" name="Paralelogramo 9">
              <a:extLst>
                <a:ext uri="{FF2B5EF4-FFF2-40B4-BE49-F238E27FC236}">
                  <a16:creationId xmlns:a16="http://schemas.microsoft.com/office/drawing/2014/main" id="{11E692D4-6AEA-4652-A7AE-A02328258A55}"/>
                </a:ext>
              </a:extLst>
            </p:cNvPr>
            <p:cNvSpPr/>
            <p:nvPr/>
          </p:nvSpPr>
          <p:spPr>
            <a:xfrm>
              <a:off x="2618099" y="0"/>
              <a:ext cx="6596788" cy="6858000"/>
            </a:xfrm>
            <a:prstGeom prst="parallelogram">
              <a:avLst/>
            </a:prstGeom>
            <a:solidFill>
              <a:schemeClr val="bg1">
                <a:alpha val="8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/>
            </a:p>
          </p:txBody>
        </p:sp>
        <p:sp>
          <p:nvSpPr>
            <p:cNvPr id="9" name="Paralelogramo 8">
              <a:extLst>
                <a:ext uri="{FF2B5EF4-FFF2-40B4-BE49-F238E27FC236}">
                  <a16:creationId xmlns:a16="http://schemas.microsoft.com/office/drawing/2014/main" id="{A134AA32-2418-4A09-9BA8-ED7207AC0D74}"/>
                </a:ext>
              </a:extLst>
            </p:cNvPr>
            <p:cNvSpPr/>
            <p:nvPr/>
          </p:nvSpPr>
          <p:spPr>
            <a:xfrm>
              <a:off x="2340861" y="0"/>
              <a:ext cx="6596788" cy="6858000"/>
            </a:xfrm>
            <a:prstGeom prst="parallelogram">
              <a:avLst/>
            </a:prstGeom>
            <a:solidFill>
              <a:schemeClr val="bg1">
                <a:alpha val="6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/>
            </a:p>
          </p:txBody>
        </p:sp>
        <p:sp>
          <p:nvSpPr>
            <p:cNvPr id="22" name="Paralelogramo 21">
              <a:extLst>
                <a:ext uri="{FF2B5EF4-FFF2-40B4-BE49-F238E27FC236}">
                  <a16:creationId xmlns:a16="http://schemas.microsoft.com/office/drawing/2014/main" id="{0051AD99-BC4A-487F-BE1C-486FC5B8E9F2}"/>
                </a:ext>
              </a:extLst>
            </p:cNvPr>
            <p:cNvSpPr/>
            <p:nvPr/>
          </p:nvSpPr>
          <p:spPr>
            <a:xfrm>
              <a:off x="1826589" y="0"/>
              <a:ext cx="6596788" cy="6858000"/>
            </a:xfrm>
            <a:prstGeom prst="parallelogram">
              <a:avLst/>
            </a:prstGeom>
            <a:solidFill>
              <a:schemeClr val="bg1">
                <a:alpha val="8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/>
            </a:p>
          </p:txBody>
        </p:sp>
      </p:grpSp>
      <p:sp>
        <p:nvSpPr>
          <p:cNvPr id="28" name="Google Shape;175;p21">
            <a:extLst>
              <a:ext uri="{FF2B5EF4-FFF2-40B4-BE49-F238E27FC236}">
                <a16:creationId xmlns:a16="http://schemas.microsoft.com/office/drawing/2014/main" id="{AF21D79A-9CC1-4CB7-8C11-393E93B08BD0}"/>
              </a:ext>
            </a:extLst>
          </p:cNvPr>
          <p:cNvSpPr/>
          <p:nvPr/>
        </p:nvSpPr>
        <p:spPr>
          <a:xfrm>
            <a:off x="-14504" y="3238548"/>
            <a:ext cx="7605380" cy="1028502"/>
          </a:xfrm>
          <a:prstGeom prst="rect">
            <a:avLst/>
          </a:prstGeom>
          <a:solidFill>
            <a:schemeClr val="accent5">
              <a:alpha val="76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s-MX" sz="3600" b="1" i="1" dirty="0">
                <a:solidFill>
                  <a:srgbClr val="FFFFFF"/>
                </a:solidFill>
              </a:rPr>
              <a:t>CLUSTERING</a:t>
            </a:r>
            <a:endParaRPr lang="es-ES" sz="3600" b="1" i="1" dirty="0">
              <a:solidFill>
                <a:srgbClr val="FFFFFF"/>
              </a:solidFill>
            </a:endParaRPr>
          </a:p>
        </p:txBody>
      </p:sp>
      <p:sp>
        <p:nvSpPr>
          <p:cNvPr id="14" name="Rectángulo 13" descr="elemento decorativo">
            <a:extLst>
              <a:ext uri="{FF2B5EF4-FFF2-40B4-BE49-F238E27FC236}">
                <a16:creationId xmlns:a16="http://schemas.microsoft.com/office/drawing/2014/main" id="{C862BC4D-BD7A-417E-A34A-59CE4D4A6AC8}"/>
              </a:ext>
            </a:extLst>
          </p:cNvPr>
          <p:cNvSpPr/>
          <p:nvPr/>
        </p:nvSpPr>
        <p:spPr>
          <a:xfrm>
            <a:off x="0" y="6355760"/>
            <a:ext cx="12192000" cy="91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15" name="Elipse 14" descr="elemento decorativo">
            <a:extLst>
              <a:ext uri="{FF2B5EF4-FFF2-40B4-BE49-F238E27FC236}">
                <a16:creationId xmlns:a16="http://schemas.microsoft.com/office/drawing/2014/main" id="{652937FB-CDE3-46B3-8481-AB5DB8C4BABA}"/>
              </a:ext>
            </a:extLst>
          </p:cNvPr>
          <p:cNvSpPr/>
          <p:nvPr/>
        </p:nvSpPr>
        <p:spPr>
          <a:xfrm>
            <a:off x="11091210" y="6086479"/>
            <a:ext cx="600974" cy="60097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44" name="Marcador de número de diapositiva 5">
            <a:extLst>
              <a:ext uri="{FF2B5EF4-FFF2-40B4-BE49-F238E27FC236}">
                <a16:creationId xmlns:a16="http://schemas.microsoft.com/office/drawing/2014/main" id="{11457662-C1A5-4B93-8E30-88025E27C462}"/>
              </a:ext>
            </a:extLst>
          </p:cNvPr>
          <p:cNvSpPr txBox="1">
            <a:spLocks/>
          </p:cNvSpPr>
          <p:nvPr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fld id="{247A4EEE-49CE-4F6C-BF32-B7FCC5EBBF45}" type="slidenum">
              <a:rPr lang="es-ES" sz="1200" smtClean="0">
                <a:solidFill>
                  <a:schemeClr val="bg1"/>
                </a:solidFill>
              </a:rPr>
              <a:pPr algn="ctr" rtl="0"/>
              <a:t>16</a:t>
            </a:fld>
            <a:endParaRPr lang="es-ES" sz="1200">
              <a:solidFill>
                <a:schemeClr val="bg1"/>
              </a:solidFill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EE4199A-51D9-4A49-9CB9-9842BF13EAE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-280257" y="170900"/>
            <a:ext cx="3410478" cy="1918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5505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ángulo 13" descr="elemento decorativo">
            <a:extLst>
              <a:ext uri="{FF2B5EF4-FFF2-40B4-BE49-F238E27FC236}">
                <a16:creationId xmlns:a16="http://schemas.microsoft.com/office/drawing/2014/main" id="{C862BC4D-BD7A-417E-A34A-59CE4D4A6AC8}"/>
              </a:ext>
            </a:extLst>
          </p:cNvPr>
          <p:cNvSpPr/>
          <p:nvPr/>
        </p:nvSpPr>
        <p:spPr>
          <a:xfrm>
            <a:off x="0" y="6355760"/>
            <a:ext cx="12192000" cy="91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15" name="Elipse 14" descr="elemento decorativo">
            <a:extLst>
              <a:ext uri="{FF2B5EF4-FFF2-40B4-BE49-F238E27FC236}">
                <a16:creationId xmlns:a16="http://schemas.microsoft.com/office/drawing/2014/main" id="{652937FB-CDE3-46B3-8481-AB5DB8C4BABA}"/>
              </a:ext>
            </a:extLst>
          </p:cNvPr>
          <p:cNvSpPr/>
          <p:nvPr/>
        </p:nvSpPr>
        <p:spPr>
          <a:xfrm>
            <a:off x="11091210" y="6086479"/>
            <a:ext cx="600974" cy="60097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44" name="Marcador de número de diapositiva 5">
            <a:extLst>
              <a:ext uri="{FF2B5EF4-FFF2-40B4-BE49-F238E27FC236}">
                <a16:creationId xmlns:a16="http://schemas.microsoft.com/office/drawing/2014/main" id="{11457662-C1A5-4B93-8E30-88025E27C462}"/>
              </a:ext>
            </a:extLst>
          </p:cNvPr>
          <p:cNvSpPr txBox="1">
            <a:spLocks/>
          </p:cNvSpPr>
          <p:nvPr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fld id="{247A4EEE-49CE-4F6C-BF32-B7FCC5EBBF45}" type="slidenum">
              <a:rPr lang="es-ES" sz="1200" smtClean="0">
                <a:solidFill>
                  <a:schemeClr val="bg1"/>
                </a:solidFill>
              </a:rPr>
              <a:pPr algn="ctr" rtl="0"/>
              <a:t>17</a:t>
            </a:fld>
            <a:endParaRPr lang="es-ES" sz="1200">
              <a:solidFill>
                <a:schemeClr val="bg1"/>
              </a:solidFill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4456108B-28B2-4723-B5FA-F1508339A2F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678882" y="94454"/>
            <a:ext cx="1513118" cy="851128"/>
          </a:xfrm>
          <a:prstGeom prst="rect">
            <a:avLst/>
          </a:prstGeom>
        </p:spPr>
      </p:pic>
      <p:sp>
        <p:nvSpPr>
          <p:cNvPr id="8" name="Google Shape;175;p21">
            <a:extLst>
              <a:ext uri="{FF2B5EF4-FFF2-40B4-BE49-F238E27FC236}">
                <a16:creationId xmlns:a16="http://schemas.microsoft.com/office/drawing/2014/main" id="{6AD652BB-5C04-4B41-83C0-59181BEA8A49}"/>
              </a:ext>
            </a:extLst>
          </p:cNvPr>
          <p:cNvSpPr/>
          <p:nvPr/>
        </p:nvSpPr>
        <p:spPr>
          <a:xfrm>
            <a:off x="0" y="207814"/>
            <a:ext cx="5920509" cy="624408"/>
          </a:xfrm>
          <a:prstGeom prst="rect">
            <a:avLst/>
          </a:prstGeom>
          <a:solidFill>
            <a:schemeClr val="accent5">
              <a:alpha val="76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s-ES" sz="3600" b="1" i="1" dirty="0">
                <a:solidFill>
                  <a:srgbClr val="FFFFFF"/>
                </a:solidFill>
              </a:rPr>
              <a:t>CLUSTERING</a:t>
            </a:r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7ECC1C20-3247-41AC-9FFF-2C2128A6AAB1}"/>
              </a:ext>
            </a:extLst>
          </p:cNvPr>
          <p:cNvSpPr/>
          <p:nvPr/>
        </p:nvSpPr>
        <p:spPr>
          <a:xfrm>
            <a:off x="236104" y="1101503"/>
            <a:ext cx="5448300" cy="497448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ES" sz="2800" b="1" dirty="0">
                <a:solidFill>
                  <a:srgbClr val="E7E6E6">
                    <a:lumMod val="50000"/>
                  </a:srgbClr>
                </a:solidFill>
                <a:latin typeface="Raleway" panose="020B0604020202020204" charset="0"/>
                <a:cs typeface="Raleway" panose="020B0604020202020204" charset="0"/>
              </a:rPr>
              <a:t>PREPARACIÓN:</a:t>
            </a:r>
          </a:p>
          <a:p>
            <a:pPr lvl="0" algn="ctr"/>
            <a:endParaRPr lang="es-ES" sz="2800" b="1" dirty="0">
              <a:solidFill>
                <a:srgbClr val="E7E6E6">
                  <a:lumMod val="50000"/>
                </a:srgbClr>
              </a:solidFill>
              <a:latin typeface="Raleway" panose="020B0604020202020204" charset="0"/>
              <a:cs typeface="Raleway" panose="020B0604020202020204" charset="0"/>
            </a:endParaRPr>
          </a:p>
          <a:p>
            <a:pPr marL="514350" lvl="0" indent="-514350">
              <a:buFont typeface="+mj-lt"/>
              <a:buAutoNum type="arabicPeriod"/>
            </a:pPr>
            <a:r>
              <a:rPr lang="es-ES" sz="2800" dirty="0">
                <a:solidFill>
                  <a:srgbClr val="E7E6E6">
                    <a:lumMod val="50000"/>
                  </a:srgbClr>
                </a:solidFill>
                <a:latin typeface="Raleway" panose="020B0604020202020204" charset="0"/>
                <a:cs typeface="Raleway" panose="020B0604020202020204" charset="0"/>
              </a:rPr>
              <a:t>Eliminar columna solución</a:t>
            </a:r>
          </a:p>
          <a:p>
            <a:pPr marL="514350" lvl="0" indent="-514350">
              <a:buFont typeface="+mj-lt"/>
              <a:buAutoNum type="arabicPeriod"/>
            </a:pPr>
            <a:r>
              <a:rPr lang="es-ES" sz="2800" dirty="0">
                <a:solidFill>
                  <a:srgbClr val="E7E6E6">
                    <a:lumMod val="50000"/>
                  </a:srgbClr>
                </a:solidFill>
                <a:latin typeface="Raleway" panose="020B0604020202020204" charset="0"/>
                <a:cs typeface="Raleway" panose="020B0604020202020204" charset="0"/>
              </a:rPr>
              <a:t>Valores desconocidos</a:t>
            </a:r>
          </a:p>
          <a:p>
            <a:pPr marL="514350" lvl="0" indent="-514350">
              <a:buFont typeface="+mj-lt"/>
              <a:buAutoNum type="arabicPeriod"/>
            </a:pPr>
            <a:r>
              <a:rPr lang="es-ES" sz="2800" dirty="0">
                <a:solidFill>
                  <a:srgbClr val="E7E6E6">
                    <a:lumMod val="50000"/>
                  </a:srgbClr>
                </a:solidFill>
                <a:latin typeface="Raleway" panose="020B0604020202020204" charset="0"/>
                <a:cs typeface="Raleway" panose="020B0604020202020204" charset="0"/>
              </a:rPr>
              <a:t>Normalización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51E127CC-6F6A-44E8-AF8E-5EE8A1B06B0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096000" y="1463391"/>
            <a:ext cx="5627348" cy="393121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87720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ángulo: esquinas redondeadas 12">
            <a:extLst>
              <a:ext uri="{FF2B5EF4-FFF2-40B4-BE49-F238E27FC236}">
                <a16:creationId xmlns:a16="http://schemas.microsoft.com/office/drawing/2014/main" id="{ADF5997B-4C66-474A-B299-4779F477AAE9}"/>
              </a:ext>
            </a:extLst>
          </p:cNvPr>
          <p:cNvSpPr/>
          <p:nvPr/>
        </p:nvSpPr>
        <p:spPr>
          <a:xfrm>
            <a:off x="-21756" y="789299"/>
            <a:ext cx="2868143" cy="624408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ES" sz="2800" b="1" dirty="0">
                <a:solidFill>
                  <a:srgbClr val="E7E6E6">
                    <a:lumMod val="50000"/>
                  </a:srgbClr>
                </a:solidFill>
                <a:latin typeface="Raleway" panose="020B0604020202020204" charset="0"/>
                <a:cs typeface="Raleway" panose="020B0604020202020204" charset="0"/>
              </a:rPr>
              <a:t>DENDROGRAMA</a:t>
            </a:r>
          </a:p>
        </p:txBody>
      </p:sp>
      <p:sp>
        <p:nvSpPr>
          <p:cNvPr id="14" name="Rectángulo 13" descr="elemento decorativo">
            <a:extLst>
              <a:ext uri="{FF2B5EF4-FFF2-40B4-BE49-F238E27FC236}">
                <a16:creationId xmlns:a16="http://schemas.microsoft.com/office/drawing/2014/main" id="{C862BC4D-BD7A-417E-A34A-59CE4D4A6AC8}"/>
              </a:ext>
            </a:extLst>
          </p:cNvPr>
          <p:cNvSpPr/>
          <p:nvPr/>
        </p:nvSpPr>
        <p:spPr>
          <a:xfrm>
            <a:off x="0" y="6355760"/>
            <a:ext cx="12192000" cy="91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15" name="Elipse 14" descr="elemento decorativo">
            <a:extLst>
              <a:ext uri="{FF2B5EF4-FFF2-40B4-BE49-F238E27FC236}">
                <a16:creationId xmlns:a16="http://schemas.microsoft.com/office/drawing/2014/main" id="{652937FB-CDE3-46B3-8481-AB5DB8C4BABA}"/>
              </a:ext>
            </a:extLst>
          </p:cNvPr>
          <p:cNvSpPr/>
          <p:nvPr/>
        </p:nvSpPr>
        <p:spPr>
          <a:xfrm>
            <a:off x="11091210" y="6086479"/>
            <a:ext cx="600974" cy="60097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44" name="Marcador de número de diapositiva 5">
            <a:extLst>
              <a:ext uri="{FF2B5EF4-FFF2-40B4-BE49-F238E27FC236}">
                <a16:creationId xmlns:a16="http://schemas.microsoft.com/office/drawing/2014/main" id="{11457662-C1A5-4B93-8E30-88025E27C462}"/>
              </a:ext>
            </a:extLst>
          </p:cNvPr>
          <p:cNvSpPr txBox="1">
            <a:spLocks/>
          </p:cNvSpPr>
          <p:nvPr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fld id="{247A4EEE-49CE-4F6C-BF32-B7FCC5EBBF45}" type="slidenum">
              <a:rPr lang="es-ES" sz="1200" smtClean="0">
                <a:solidFill>
                  <a:schemeClr val="bg1"/>
                </a:solidFill>
              </a:rPr>
              <a:pPr algn="ctr" rtl="0"/>
              <a:t>18</a:t>
            </a:fld>
            <a:endParaRPr lang="es-ES" sz="1200">
              <a:solidFill>
                <a:schemeClr val="bg1"/>
              </a:solidFill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4456108B-28B2-4723-B5FA-F1508339A2F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678882" y="94454"/>
            <a:ext cx="1513118" cy="851128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8503F6F6-CDD6-4AF9-9608-210A8FFD0B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6387" y="945582"/>
            <a:ext cx="6780213" cy="5346997"/>
          </a:xfrm>
          <a:prstGeom prst="rect">
            <a:avLst/>
          </a:prstGeom>
        </p:spPr>
      </p:pic>
      <p:sp>
        <p:nvSpPr>
          <p:cNvPr id="8" name="Google Shape;175;p21">
            <a:extLst>
              <a:ext uri="{FF2B5EF4-FFF2-40B4-BE49-F238E27FC236}">
                <a16:creationId xmlns:a16="http://schemas.microsoft.com/office/drawing/2014/main" id="{194B4186-F62F-4378-85F3-60F59335D3C5}"/>
              </a:ext>
            </a:extLst>
          </p:cNvPr>
          <p:cNvSpPr/>
          <p:nvPr/>
        </p:nvSpPr>
        <p:spPr>
          <a:xfrm>
            <a:off x="0" y="207814"/>
            <a:ext cx="5920509" cy="624408"/>
          </a:xfrm>
          <a:prstGeom prst="rect">
            <a:avLst/>
          </a:prstGeom>
          <a:solidFill>
            <a:schemeClr val="accent5">
              <a:alpha val="76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s-ES" sz="3600" b="1" i="1" dirty="0">
                <a:solidFill>
                  <a:srgbClr val="FFFFFF"/>
                </a:solidFill>
              </a:rPr>
              <a:t>CLUSTERING</a:t>
            </a:r>
          </a:p>
        </p:txBody>
      </p:sp>
    </p:spTree>
    <p:extLst>
      <p:ext uri="{BB962C8B-B14F-4D97-AF65-F5344CB8AC3E}">
        <p14:creationId xmlns:p14="http://schemas.microsoft.com/office/powerpoint/2010/main" val="4012956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75566CB0-0279-4F81-BB9C-FBC90889B349}"/>
              </a:ext>
            </a:extLst>
          </p:cNvPr>
          <p:cNvSpPr/>
          <p:nvPr/>
        </p:nvSpPr>
        <p:spPr>
          <a:xfrm>
            <a:off x="-21756" y="789299"/>
            <a:ext cx="2868143" cy="624408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ES" sz="2800" b="1" dirty="0">
                <a:solidFill>
                  <a:srgbClr val="E7E6E6">
                    <a:lumMod val="50000"/>
                  </a:srgbClr>
                </a:solidFill>
                <a:latin typeface="Raleway" panose="020B0604020202020204" charset="0"/>
                <a:cs typeface="Raleway" panose="020B0604020202020204" charset="0"/>
              </a:rPr>
              <a:t>DENDROGRAMA</a:t>
            </a:r>
          </a:p>
        </p:txBody>
      </p:sp>
      <p:sp>
        <p:nvSpPr>
          <p:cNvPr id="14" name="Rectángulo 13" descr="elemento decorativo">
            <a:extLst>
              <a:ext uri="{FF2B5EF4-FFF2-40B4-BE49-F238E27FC236}">
                <a16:creationId xmlns:a16="http://schemas.microsoft.com/office/drawing/2014/main" id="{C862BC4D-BD7A-417E-A34A-59CE4D4A6AC8}"/>
              </a:ext>
            </a:extLst>
          </p:cNvPr>
          <p:cNvSpPr/>
          <p:nvPr/>
        </p:nvSpPr>
        <p:spPr>
          <a:xfrm>
            <a:off x="0" y="6355760"/>
            <a:ext cx="12192000" cy="91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15" name="Elipse 14" descr="elemento decorativo">
            <a:extLst>
              <a:ext uri="{FF2B5EF4-FFF2-40B4-BE49-F238E27FC236}">
                <a16:creationId xmlns:a16="http://schemas.microsoft.com/office/drawing/2014/main" id="{652937FB-CDE3-46B3-8481-AB5DB8C4BABA}"/>
              </a:ext>
            </a:extLst>
          </p:cNvPr>
          <p:cNvSpPr/>
          <p:nvPr/>
        </p:nvSpPr>
        <p:spPr>
          <a:xfrm>
            <a:off x="11091210" y="6086479"/>
            <a:ext cx="600974" cy="60097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44" name="Marcador de número de diapositiva 5">
            <a:extLst>
              <a:ext uri="{FF2B5EF4-FFF2-40B4-BE49-F238E27FC236}">
                <a16:creationId xmlns:a16="http://schemas.microsoft.com/office/drawing/2014/main" id="{11457662-C1A5-4B93-8E30-88025E27C462}"/>
              </a:ext>
            </a:extLst>
          </p:cNvPr>
          <p:cNvSpPr txBox="1">
            <a:spLocks/>
          </p:cNvSpPr>
          <p:nvPr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fld id="{247A4EEE-49CE-4F6C-BF32-B7FCC5EBBF45}" type="slidenum">
              <a:rPr lang="es-ES" sz="1200" smtClean="0">
                <a:solidFill>
                  <a:schemeClr val="bg1"/>
                </a:solidFill>
              </a:rPr>
              <a:pPr algn="ctr" rtl="0"/>
              <a:t>19</a:t>
            </a:fld>
            <a:endParaRPr lang="es-ES" sz="1200">
              <a:solidFill>
                <a:schemeClr val="bg1"/>
              </a:solidFill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4456108B-28B2-4723-B5FA-F1508339A2F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678882" y="94454"/>
            <a:ext cx="1513118" cy="851128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8503F6F6-CDD6-4AF9-9608-210A8FFD0B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6387" y="945582"/>
            <a:ext cx="6780213" cy="5346997"/>
          </a:xfrm>
          <a:prstGeom prst="rect">
            <a:avLst/>
          </a:prstGeom>
        </p:spPr>
      </p:pic>
      <p:sp>
        <p:nvSpPr>
          <p:cNvPr id="8" name="Google Shape;175;p21">
            <a:extLst>
              <a:ext uri="{FF2B5EF4-FFF2-40B4-BE49-F238E27FC236}">
                <a16:creationId xmlns:a16="http://schemas.microsoft.com/office/drawing/2014/main" id="{194B4186-F62F-4378-85F3-60F59335D3C5}"/>
              </a:ext>
            </a:extLst>
          </p:cNvPr>
          <p:cNvSpPr/>
          <p:nvPr/>
        </p:nvSpPr>
        <p:spPr>
          <a:xfrm>
            <a:off x="0" y="207814"/>
            <a:ext cx="5920509" cy="624408"/>
          </a:xfrm>
          <a:prstGeom prst="rect">
            <a:avLst/>
          </a:prstGeom>
          <a:solidFill>
            <a:schemeClr val="accent5">
              <a:alpha val="76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s-ES" sz="3600" b="1" i="1" dirty="0">
                <a:solidFill>
                  <a:srgbClr val="FFFFFF"/>
                </a:solidFill>
              </a:rPr>
              <a:t>CLUSTERING</a:t>
            </a:r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F90ABB8F-1B23-4B0E-9C19-C3F057CE0587}"/>
              </a:ext>
            </a:extLst>
          </p:cNvPr>
          <p:cNvSpPr/>
          <p:nvPr/>
        </p:nvSpPr>
        <p:spPr>
          <a:xfrm>
            <a:off x="9025626" y="3136900"/>
            <a:ext cx="410474" cy="305244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2CF4BA0F-37C8-4BB9-8F1A-7BD633A7B717}"/>
              </a:ext>
            </a:extLst>
          </p:cNvPr>
          <p:cNvSpPr/>
          <p:nvPr/>
        </p:nvSpPr>
        <p:spPr>
          <a:xfrm>
            <a:off x="3263900" y="801756"/>
            <a:ext cx="266700" cy="498944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72665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arcador de posición de imagen 6">
            <a:extLst>
              <a:ext uri="{FF2B5EF4-FFF2-40B4-BE49-F238E27FC236}">
                <a16:creationId xmlns:a16="http://schemas.microsoft.com/office/drawing/2014/main" id="{3C2A7DCB-B005-424A-8446-ACA533D0BC8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r="35803"/>
          <a:stretch/>
        </p:blipFill>
        <p:spPr>
          <a:xfrm>
            <a:off x="5588000" y="0"/>
            <a:ext cx="6604000" cy="6858000"/>
          </a:xfrm>
        </p:spPr>
      </p:pic>
      <p:grpSp>
        <p:nvGrpSpPr>
          <p:cNvPr id="11" name="Grupo 10" descr="elemento decorativo">
            <a:extLst>
              <a:ext uri="{FF2B5EF4-FFF2-40B4-BE49-F238E27FC236}">
                <a16:creationId xmlns:a16="http://schemas.microsoft.com/office/drawing/2014/main" id="{AB025618-C830-4992-9CD3-D9E49BC79E67}"/>
              </a:ext>
            </a:extLst>
          </p:cNvPr>
          <p:cNvGrpSpPr/>
          <p:nvPr/>
        </p:nvGrpSpPr>
        <p:grpSpPr>
          <a:xfrm>
            <a:off x="2595847" y="0"/>
            <a:ext cx="7388298" cy="6858000"/>
            <a:chOff x="1826589" y="0"/>
            <a:chExt cx="7388298" cy="6858000"/>
          </a:xfrm>
        </p:grpSpPr>
        <p:sp>
          <p:nvSpPr>
            <p:cNvPr id="10" name="Paralelogramo 9">
              <a:extLst>
                <a:ext uri="{FF2B5EF4-FFF2-40B4-BE49-F238E27FC236}">
                  <a16:creationId xmlns:a16="http://schemas.microsoft.com/office/drawing/2014/main" id="{11E692D4-6AEA-4652-A7AE-A02328258A55}"/>
                </a:ext>
              </a:extLst>
            </p:cNvPr>
            <p:cNvSpPr/>
            <p:nvPr/>
          </p:nvSpPr>
          <p:spPr>
            <a:xfrm>
              <a:off x="2618099" y="0"/>
              <a:ext cx="6596788" cy="6858000"/>
            </a:xfrm>
            <a:prstGeom prst="parallelogram">
              <a:avLst/>
            </a:prstGeom>
            <a:solidFill>
              <a:schemeClr val="bg1">
                <a:alpha val="8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/>
            </a:p>
          </p:txBody>
        </p:sp>
        <p:sp>
          <p:nvSpPr>
            <p:cNvPr id="9" name="Paralelogramo 8">
              <a:extLst>
                <a:ext uri="{FF2B5EF4-FFF2-40B4-BE49-F238E27FC236}">
                  <a16:creationId xmlns:a16="http://schemas.microsoft.com/office/drawing/2014/main" id="{A134AA32-2418-4A09-9BA8-ED7207AC0D74}"/>
                </a:ext>
              </a:extLst>
            </p:cNvPr>
            <p:cNvSpPr/>
            <p:nvPr/>
          </p:nvSpPr>
          <p:spPr>
            <a:xfrm>
              <a:off x="2340861" y="0"/>
              <a:ext cx="6596788" cy="6858000"/>
            </a:xfrm>
            <a:prstGeom prst="parallelogram">
              <a:avLst/>
            </a:prstGeom>
            <a:solidFill>
              <a:schemeClr val="bg1">
                <a:alpha val="6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/>
            </a:p>
          </p:txBody>
        </p:sp>
        <p:sp>
          <p:nvSpPr>
            <p:cNvPr id="22" name="Paralelogramo 21">
              <a:extLst>
                <a:ext uri="{FF2B5EF4-FFF2-40B4-BE49-F238E27FC236}">
                  <a16:creationId xmlns:a16="http://schemas.microsoft.com/office/drawing/2014/main" id="{0051AD99-BC4A-487F-BE1C-486FC5B8E9F2}"/>
                </a:ext>
              </a:extLst>
            </p:cNvPr>
            <p:cNvSpPr/>
            <p:nvPr/>
          </p:nvSpPr>
          <p:spPr>
            <a:xfrm>
              <a:off x="1826589" y="0"/>
              <a:ext cx="6596788" cy="6858000"/>
            </a:xfrm>
            <a:prstGeom prst="parallelogram">
              <a:avLst/>
            </a:prstGeom>
            <a:solidFill>
              <a:schemeClr val="bg1">
                <a:alpha val="8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/>
            </a:p>
          </p:txBody>
        </p:sp>
      </p:grpSp>
      <p:sp>
        <p:nvSpPr>
          <p:cNvPr id="28" name="Google Shape;175;p21">
            <a:extLst>
              <a:ext uri="{FF2B5EF4-FFF2-40B4-BE49-F238E27FC236}">
                <a16:creationId xmlns:a16="http://schemas.microsoft.com/office/drawing/2014/main" id="{AF21D79A-9CC1-4CB7-8C11-393E93B08BD0}"/>
              </a:ext>
            </a:extLst>
          </p:cNvPr>
          <p:cNvSpPr/>
          <p:nvPr/>
        </p:nvSpPr>
        <p:spPr>
          <a:xfrm>
            <a:off x="-14504" y="3238548"/>
            <a:ext cx="7605380" cy="1028502"/>
          </a:xfrm>
          <a:prstGeom prst="rect">
            <a:avLst/>
          </a:prstGeom>
          <a:solidFill>
            <a:schemeClr val="accent5">
              <a:alpha val="76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s-MX" sz="3600" b="1" i="1" dirty="0">
                <a:solidFill>
                  <a:srgbClr val="FFFFFF"/>
                </a:solidFill>
              </a:rPr>
              <a:t>DATASET</a:t>
            </a:r>
            <a:endParaRPr lang="es-ES" sz="3600" b="1" i="1" dirty="0">
              <a:solidFill>
                <a:srgbClr val="FFFFFF"/>
              </a:solidFill>
            </a:endParaRPr>
          </a:p>
        </p:txBody>
      </p:sp>
      <p:sp>
        <p:nvSpPr>
          <p:cNvPr id="14" name="Rectángulo 13" descr="elemento decorativo">
            <a:extLst>
              <a:ext uri="{FF2B5EF4-FFF2-40B4-BE49-F238E27FC236}">
                <a16:creationId xmlns:a16="http://schemas.microsoft.com/office/drawing/2014/main" id="{C862BC4D-BD7A-417E-A34A-59CE4D4A6AC8}"/>
              </a:ext>
            </a:extLst>
          </p:cNvPr>
          <p:cNvSpPr/>
          <p:nvPr/>
        </p:nvSpPr>
        <p:spPr>
          <a:xfrm>
            <a:off x="0" y="6355760"/>
            <a:ext cx="12192000" cy="91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15" name="Elipse 14" descr="elemento decorativo">
            <a:extLst>
              <a:ext uri="{FF2B5EF4-FFF2-40B4-BE49-F238E27FC236}">
                <a16:creationId xmlns:a16="http://schemas.microsoft.com/office/drawing/2014/main" id="{652937FB-CDE3-46B3-8481-AB5DB8C4BABA}"/>
              </a:ext>
            </a:extLst>
          </p:cNvPr>
          <p:cNvSpPr/>
          <p:nvPr/>
        </p:nvSpPr>
        <p:spPr>
          <a:xfrm>
            <a:off x="11091210" y="6086479"/>
            <a:ext cx="600974" cy="60097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44" name="Marcador de número de diapositiva 5">
            <a:extLst>
              <a:ext uri="{FF2B5EF4-FFF2-40B4-BE49-F238E27FC236}">
                <a16:creationId xmlns:a16="http://schemas.microsoft.com/office/drawing/2014/main" id="{11457662-C1A5-4B93-8E30-88025E27C462}"/>
              </a:ext>
            </a:extLst>
          </p:cNvPr>
          <p:cNvSpPr txBox="1">
            <a:spLocks/>
          </p:cNvSpPr>
          <p:nvPr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fld id="{247A4EEE-49CE-4F6C-BF32-B7FCC5EBBF45}" type="slidenum">
              <a:rPr lang="es-ES" sz="1200" smtClean="0">
                <a:solidFill>
                  <a:schemeClr val="bg1"/>
                </a:solidFill>
              </a:rPr>
              <a:pPr algn="ctr" rtl="0"/>
              <a:t>2</a:t>
            </a:fld>
            <a:endParaRPr lang="es-ES" sz="1200">
              <a:solidFill>
                <a:schemeClr val="bg1"/>
              </a:solidFill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EE4199A-51D9-4A49-9CB9-9842BF13EAE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-280257" y="170900"/>
            <a:ext cx="3410478" cy="1918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1250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F8CF56D5-7FD3-4A72-816C-FEEABB8A16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871" y="882344"/>
            <a:ext cx="10595275" cy="5203825"/>
          </a:xfrm>
          <a:prstGeom prst="rect">
            <a:avLst/>
          </a:prstGeom>
        </p:spPr>
      </p:pic>
      <p:sp>
        <p:nvSpPr>
          <p:cNvPr id="14" name="Rectángulo 13" descr="elemento decorativo">
            <a:extLst>
              <a:ext uri="{FF2B5EF4-FFF2-40B4-BE49-F238E27FC236}">
                <a16:creationId xmlns:a16="http://schemas.microsoft.com/office/drawing/2014/main" id="{C862BC4D-BD7A-417E-A34A-59CE4D4A6AC8}"/>
              </a:ext>
            </a:extLst>
          </p:cNvPr>
          <p:cNvSpPr/>
          <p:nvPr/>
        </p:nvSpPr>
        <p:spPr>
          <a:xfrm>
            <a:off x="0" y="6355760"/>
            <a:ext cx="12192000" cy="91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15" name="Elipse 14" descr="elemento decorativo">
            <a:extLst>
              <a:ext uri="{FF2B5EF4-FFF2-40B4-BE49-F238E27FC236}">
                <a16:creationId xmlns:a16="http://schemas.microsoft.com/office/drawing/2014/main" id="{652937FB-CDE3-46B3-8481-AB5DB8C4BABA}"/>
              </a:ext>
            </a:extLst>
          </p:cNvPr>
          <p:cNvSpPr/>
          <p:nvPr/>
        </p:nvSpPr>
        <p:spPr>
          <a:xfrm>
            <a:off x="11091210" y="6086479"/>
            <a:ext cx="600974" cy="60097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44" name="Marcador de número de diapositiva 5">
            <a:extLst>
              <a:ext uri="{FF2B5EF4-FFF2-40B4-BE49-F238E27FC236}">
                <a16:creationId xmlns:a16="http://schemas.microsoft.com/office/drawing/2014/main" id="{11457662-C1A5-4B93-8E30-88025E27C462}"/>
              </a:ext>
            </a:extLst>
          </p:cNvPr>
          <p:cNvSpPr txBox="1">
            <a:spLocks/>
          </p:cNvSpPr>
          <p:nvPr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fld id="{247A4EEE-49CE-4F6C-BF32-B7FCC5EBBF45}" type="slidenum">
              <a:rPr lang="es-ES" sz="1200" smtClean="0">
                <a:solidFill>
                  <a:schemeClr val="bg1"/>
                </a:solidFill>
              </a:rPr>
              <a:pPr algn="ctr" rtl="0"/>
              <a:t>20</a:t>
            </a:fld>
            <a:endParaRPr lang="es-ES" sz="1200">
              <a:solidFill>
                <a:schemeClr val="bg1"/>
              </a:solidFill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4456108B-28B2-4723-B5FA-F1508339A2F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0678882" y="94454"/>
            <a:ext cx="1513118" cy="851128"/>
          </a:xfrm>
          <a:prstGeom prst="rect">
            <a:avLst/>
          </a:prstGeom>
        </p:spPr>
      </p:pic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253F2F9F-5F1F-4348-8666-2DB876735AF6}"/>
              </a:ext>
            </a:extLst>
          </p:cNvPr>
          <p:cNvSpPr/>
          <p:nvPr/>
        </p:nvSpPr>
        <p:spPr>
          <a:xfrm>
            <a:off x="-21756" y="789299"/>
            <a:ext cx="2868143" cy="624408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ES" sz="2800" b="1" dirty="0">
                <a:solidFill>
                  <a:srgbClr val="E7E6E6">
                    <a:lumMod val="50000"/>
                  </a:srgbClr>
                </a:solidFill>
                <a:latin typeface="Raleway" panose="020B0604020202020204" charset="0"/>
                <a:cs typeface="Raleway" panose="020B0604020202020204" charset="0"/>
              </a:rPr>
              <a:t>DENDROGRAMA</a:t>
            </a:r>
          </a:p>
        </p:txBody>
      </p:sp>
      <p:sp>
        <p:nvSpPr>
          <p:cNvPr id="8" name="Google Shape;175;p21">
            <a:extLst>
              <a:ext uri="{FF2B5EF4-FFF2-40B4-BE49-F238E27FC236}">
                <a16:creationId xmlns:a16="http://schemas.microsoft.com/office/drawing/2014/main" id="{194B4186-F62F-4378-85F3-60F59335D3C5}"/>
              </a:ext>
            </a:extLst>
          </p:cNvPr>
          <p:cNvSpPr/>
          <p:nvPr/>
        </p:nvSpPr>
        <p:spPr>
          <a:xfrm>
            <a:off x="0" y="207814"/>
            <a:ext cx="5920509" cy="624408"/>
          </a:xfrm>
          <a:prstGeom prst="rect">
            <a:avLst/>
          </a:prstGeom>
          <a:solidFill>
            <a:schemeClr val="accent5">
              <a:alpha val="76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s-ES" sz="3600" b="1" i="1" dirty="0">
                <a:solidFill>
                  <a:srgbClr val="FFFFFF"/>
                </a:solidFill>
              </a:rPr>
              <a:t>CLUSTERING</a:t>
            </a:r>
          </a:p>
        </p:txBody>
      </p:sp>
    </p:spTree>
    <p:extLst>
      <p:ext uri="{BB962C8B-B14F-4D97-AF65-F5344CB8AC3E}">
        <p14:creationId xmlns:p14="http://schemas.microsoft.com/office/powerpoint/2010/main" val="2607612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ángulo 13" descr="elemento decorativo">
            <a:extLst>
              <a:ext uri="{FF2B5EF4-FFF2-40B4-BE49-F238E27FC236}">
                <a16:creationId xmlns:a16="http://schemas.microsoft.com/office/drawing/2014/main" id="{C862BC4D-BD7A-417E-A34A-59CE4D4A6AC8}"/>
              </a:ext>
            </a:extLst>
          </p:cNvPr>
          <p:cNvSpPr/>
          <p:nvPr/>
        </p:nvSpPr>
        <p:spPr>
          <a:xfrm>
            <a:off x="0" y="6355760"/>
            <a:ext cx="12192000" cy="91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15" name="Elipse 14" descr="elemento decorativo">
            <a:extLst>
              <a:ext uri="{FF2B5EF4-FFF2-40B4-BE49-F238E27FC236}">
                <a16:creationId xmlns:a16="http://schemas.microsoft.com/office/drawing/2014/main" id="{652937FB-CDE3-46B3-8481-AB5DB8C4BABA}"/>
              </a:ext>
            </a:extLst>
          </p:cNvPr>
          <p:cNvSpPr/>
          <p:nvPr/>
        </p:nvSpPr>
        <p:spPr>
          <a:xfrm>
            <a:off x="11091210" y="6086479"/>
            <a:ext cx="600974" cy="60097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44" name="Marcador de número de diapositiva 5">
            <a:extLst>
              <a:ext uri="{FF2B5EF4-FFF2-40B4-BE49-F238E27FC236}">
                <a16:creationId xmlns:a16="http://schemas.microsoft.com/office/drawing/2014/main" id="{11457662-C1A5-4B93-8E30-88025E27C462}"/>
              </a:ext>
            </a:extLst>
          </p:cNvPr>
          <p:cNvSpPr txBox="1">
            <a:spLocks/>
          </p:cNvSpPr>
          <p:nvPr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fld id="{247A4EEE-49CE-4F6C-BF32-B7FCC5EBBF45}" type="slidenum">
              <a:rPr lang="es-ES" sz="1200" smtClean="0">
                <a:solidFill>
                  <a:schemeClr val="bg1"/>
                </a:solidFill>
              </a:rPr>
              <a:pPr algn="ctr" rtl="0"/>
              <a:t>21</a:t>
            </a:fld>
            <a:endParaRPr lang="es-ES" sz="1200">
              <a:solidFill>
                <a:schemeClr val="bg1"/>
              </a:solidFill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4456108B-28B2-4723-B5FA-F1508339A2F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678882" y="94454"/>
            <a:ext cx="1513118" cy="851128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6C655624-C785-4D04-88B7-99B9EE6F03C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231128" y="977360"/>
            <a:ext cx="9729744" cy="4903279"/>
          </a:xfrm>
          <a:prstGeom prst="rect">
            <a:avLst/>
          </a:prstGeom>
        </p:spPr>
      </p:pic>
      <p:sp>
        <p:nvSpPr>
          <p:cNvPr id="8" name="Google Shape;175;p21">
            <a:extLst>
              <a:ext uri="{FF2B5EF4-FFF2-40B4-BE49-F238E27FC236}">
                <a16:creationId xmlns:a16="http://schemas.microsoft.com/office/drawing/2014/main" id="{C2F4AC3D-66A4-4273-8379-1C2EB3067CC9}"/>
              </a:ext>
            </a:extLst>
          </p:cNvPr>
          <p:cNvSpPr/>
          <p:nvPr/>
        </p:nvSpPr>
        <p:spPr>
          <a:xfrm>
            <a:off x="0" y="207814"/>
            <a:ext cx="5920509" cy="624408"/>
          </a:xfrm>
          <a:prstGeom prst="rect">
            <a:avLst/>
          </a:prstGeom>
          <a:solidFill>
            <a:schemeClr val="accent5">
              <a:alpha val="76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s-ES" sz="3600" b="1" i="1" dirty="0">
                <a:solidFill>
                  <a:srgbClr val="FFFFFF"/>
                </a:solidFill>
              </a:rPr>
              <a:t>CLUSTERING</a:t>
            </a:r>
          </a:p>
        </p:txBody>
      </p:sp>
    </p:spTree>
    <p:extLst>
      <p:ext uri="{BB962C8B-B14F-4D97-AF65-F5344CB8AC3E}">
        <p14:creationId xmlns:p14="http://schemas.microsoft.com/office/powerpoint/2010/main" val="858110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ángulo 13" descr="elemento decorativo">
            <a:extLst>
              <a:ext uri="{FF2B5EF4-FFF2-40B4-BE49-F238E27FC236}">
                <a16:creationId xmlns:a16="http://schemas.microsoft.com/office/drawing/2014/main" id="{C862BC4D-BD7A-417E-A34A-59CE4D4A6AC8}"/>
              </a:ext>
            </a:extLst>
          </p:cNvPr>
          <p:cNvSpPr/>
          <p:nvPr/>
        </p:nvSpPr>
        <p:spPr>
          <a:xfrm>
            <a:off x="0" y="6355760"/>
            <a:ext cx="12192000" cy="91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15" name="Elipse 14" descr="elemento decorativo">
            <a:extLst>
              <a:ext uri="{FF2B5EF4-FFF2-40B4-BE49-F238E27FC236}">
                <a16:creationId xmlns:a16="http://schemas.microsoft.com/office/drawing/2014/main" id="{652937FB-CDE3-46B3-8481-AB5DB8C4BABA}"/>
              </a:ext>
            </a:extLst>
          </p:cNvPr>
          <p:cNvSpPr/>
          <p:nvPr/>
        </p:nvSpPr>
        <p:spPr>
          <a:xfrm>
            <a:off x="11091210" y="6086479"/>
            <a:ext cx="600974" cy="60097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44" name="Marcador de número de diapositiva 5">
            <a:extLst>
              <a:ext uri="{FF2B5EF4-FFF2-40B4-BE49-F238E27FC236}">
                <a16:creationId xmlns:a16="http://schemas.microsoft.com/office/drawing/2014/main" id="{11457662-C1A5-4B93-8E30-88025E27C462}"/>
              </a:ext>
            </a:extLst>
          </p:cNvPr>
          <p:cNvSpPr txBox="1">
            <a:spLocks/>
          </p:cNvSpPr>
          <p:nvPr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fld id="{247A4EEE-49CE-4F6C-BF32-B7FCC5EBBF45}" type="slidenum">
              <a:rPr lang="es-ES" sz="1200" smtClean="0">
                <a:solidFill>
                  <a:schemeClr val="bg1"/>
                </a:solidFill>
              </a:rPr>
              <a:pPr algn="ctr" rtl="0"/>
              <a:t>22</a:t>
            </a:fld>
            <a:endParaRPr lang="es-ES" sz="1200">
              <a:solidFill>
                <a:schemeClr val="bg1"/>
              </a:solidFill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4456108B-28B2-4723-B5FA-F1508339A2F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678882" y="94454"/>
            <a:ext cx="1513118" cy="851128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6C655624-C785-4D04-88B7-99B9EE6F03C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230178" y="1044357"/>
            <a:ext cx="5731643" cy="5042122"/>
          </a:xfrm>
          <a:prstGeom prst="rect">
            <a:avLst/>
          </a:prstGeom>
        </p:spPr>
      </p:pic>
      <p:sp>
        <p:nvSpPr>
          <p:cNvPr id="8" name="Google Shape;175;p21">
            <a:extLst>
              <a:ext uri="{FF2B5EF4-FFF2-40B4-BE49-F238E27FC236}">
                <a16:creationId xmlns:a16="http://schemas.microsoft.com/office/drawing/2014/main" id="{C2F4AC3D-66A4-4273-8379-1C2EB3067CC9}"/>
              </a:ext>
            </a:extLst>
          </p:cNvPr>
          <p:cNvSpPr/>
          <p:nvPr/>
        </p:nvSpPr>
        <p:spPr>
          <a:xfrm>
            <a:off x="0" y="207814"/>
            <a:ext cx="5920509" cy="624408"/>
          </a:xfrm>
          <a:prstGeom prst="rect">
            <a:avLst/>
          </a:prstGeom>
          <a:solidFill>
            <a:schemeClr val="accent5">
              <a:alpha val="76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s-ES" sz="3600" b="1" i="1" dirty="0">
                <a:solidFill>
                  <a:srgbClr val="FFFFFF"/>
                </a:solidFill>
              </a:rPr>
              <a:t>CLUSTERING</a:t>
            </a:r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A0CC0112-4FE5-4134-B8DD-BA11F81C9D0D}"/>
              </a:ext>
            </a:extLst>
          </p:cNvPr>
          <p:cNvSpPr/>
          <p:nvPr/>
        </p:nvSpPr>
        <p:spPr>
          <a:xfrm rot="19946077">
            <a:off x="6976976" y="1124508"/>
            <a:ext cx="3242335" cy="643148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ES" sz="2800" b="1" dirty="0">
                <a:solidFill>
                  <a:srgbClr val="E7E6E6">
                    <a:lumMod val="50000"/>
                  </a:srgbClr>
                </a:solidFill>
                <a:latin typeface="Raleway" panose="020B0604020202020204" charset="0"/>
                <a:cs typeface="Raleway" panose="020B0604020202020204" charset="0"/>
              </a:rPr>
              <a:t>SOLAPAMIENTO</a:t>
            </a:r>
          </a:p>
        </p:txBody>
      </p:sp>
    </p:spTree>
    <p:extLst>
      <p:ext uri="{BB962C8B-B14F-4D97-AF65-F5344CB8AC3E}">
        <p14:creationId xmlns:p14="http://schemas.microsoft.com/office/powerpoint/2010/main" val="1508886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ángulo 13" descr="elemento decorativo">
            <a:extLst>
              <a:ext uri="{FF2B5EF4-FFF2-40B4-BE49-F238E27FC236}">
                <a16:creationId xmlns:a16="http://schemas.microsoft.com/office/drawing/2014/main" id="{C862BC4D-BD7A-417E-A34A-59CE4D4A6AC8}"/>
              </a:ext>
            </a:extLst>
          </p:cNvPr>
          <p:cNvSpPr/>
          <p:nvPr/>
        </p:nvSpPr>
        <p:spPr>
          <a:xfrm>
            <a:off x="0" y="6355760"/>
            <a:ext cx="12192000" cy="91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15" name="Elipse 14" descr="elemento decorativo">
            <a:extLst>
              <a:ext uri="{FF2B5EF4-FFF2-40B4-BE49-F238E27FC236}">
                <a16:creationId xmlns:a16="http://schemas.microsoft.com/office/drawing/2014/main" id="{652937FB-CDE3-46B3-8481-AB5DB8C4BABA}"/>
              </a:ext>
            </a:extLst>
          </p:cNvPr>
          <p:cNvSpPr/>
          <p:nvPr/>
        </p:nvSpPr>
        <p:spPr>
          <a:xfrm>
            <a:off x="11091210" y="6086479"/>
            <a:ext cx="600974" cy="60097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44" name="Marcador de número de diapositiva 5">
            <a:extLst>
              <a:ext uri="{FF2B5EF4-FFF2-40B4-BE49-F238E27FC236}">
                <a16:creationId xmlns:a16="http://schemas.microsoft.com/office/drawing/2014/main" id="{11457662-C1A5-4B93-8E30-88025E27C462}"/>
              </a:ext>
            </a:extLst>
          </p:cNvPr>
          <p:cNvSpPr txBox="1">
            <a:spLocks/>
          </p:cNvSpPr>
          <p:nvPr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fld id="{247A4EEE-49CE-4F6C-BF32-B7FCC5EBBF45}" type="slidenum">
              <a:rPr lang="es-ES" sz="1200" smtClean="0">
                <a:solidFill>
                  <a:schemeClr val="bg1"/>
                </a:solidFill>
              </a:rPr>
              <a:pPr algn="ctr" rtl="0"/>
              <a:t>23</a:t>
            </a:fld>
            <a:endParaRPr lang="es-ES" sz="1200">
              <a:solidFill>
                <a:schemeClr val="bg1"/>
              </a:solidFill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4456108B-28B2-4723-B5FA-F1508339A2F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678882" y="94454"/>
            <a:ext cx="1513118" cy="851128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6C655624-C785-4D04-88B7-99B9EE6F03C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375039" y="796198"/>
            <a:ext cx="9090940" cy="3960716"/>
          </a:xfrm>
          <a:prstGeom prst="rect">
            <a:avLst/>
          </a:prstGeom>
        </p:spPr>
      </p:pic>
      <p:sp>
        <p:nvSpPr>
          <p:cNvPr id="8" name="Google Shape;175;p21">
            <a:extLst>
              <a:ext uri="{FF2B5EF4-FFF2-40B4-BE49-F238E27FC236}">
                <a16:creationId xmlns:a16="http://schemas.microsoft.com/office/drawing/2014/main" id="{C2F4AC3D-66A4-4273-8379-1C2EB3067CC9}"/>
              </a:ext>
            </a:extLst>
          </p:cNvPr>
          <p:cNvSpPr/>
          <p:nvPr/>
        </p:nvSpPr>
        <p:spPr>
          <a:xfrm>
            <a:off x="0" y="207814"/>
            <a:ext cx="5920509" cy="624408"/>
          </a:xfrm>
          <a:prstGeom prst="rect">
            <a:avLst/>
          </a:prstGeom>
          <a:solidFill>
            <a:schemeClr val="accent5">
              <a:alpha val="76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s-ES" sz="3600" b="1" i="1" dirty="0">
                <a:solidFill>
                  <a:srgbClr val="FFFFFF"/>
                </a:solidFill>
              </a:rPr>
              <a:t>CLUSTERING</a:t>
            </a:r>
          </a:p>
        </p:txBody>
      </p:sp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B45F3E9E-AE2C-4F44-B3C9-B74E210B840C}"/>
              </a:ext>
            </a:extLst>
          </p:cNvPr>
          <p:cNvSpPr/>
          <p:nvPr/>
        </p:nvSpPr>
        <p:spPr>
          <a:xfrm>
            <a:off x="1205472" y="4720890"/>
            <a:ext cx="9781053" cy="141809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ES" sz="2800" b="1" dirty="0">
                <a:solidFill>
                  <a:srgbClr val="E7E6E6">
                    <a:lumMod val="50000"/>
                  </a:srgbClr>
                </a:solidFill>
                <a:latin typeface="Raleway" panose="020B0604020202020204" charset="0"/>
                <a:cs typeface="Raleway" panose="020B0604020202020204" charset="0"/>
              </a:rPr>
              <a:t>K-</a:t>
            </a:r>
            <a:r>
              <a:rPr lang="es-ES" sz="2800" b="1" dirty="0" err="1">
                <a:solidFill>
                  <a:srgbClr val="E7E6E6">
                    <a:lumMod val="50000"/>
                  </a:srgbClr>
                </a:solidFill>
                <a:latin typeface="Raleway" panose="020B0604020202020204" charset="0"/>
                <a:cs typeface="Raleway" panose="020B0604020202020204" charset="0"/>
              </a:rPr>
              <a:t>means</a:t>
            </a:r>
            <a:r>
              <a:rPr lang="es-ES" sz="2800" b="1" dirty="0">
                <a:solidFill>
                  <a:srgbClr val="E7E6E6">
                    <a:lumMod val="50000"/>
                  </a:srgbClr>
                </a:solidFill>
                <a:latin typeface="Raleway" panose="020B0604020202020204" charset="0"/>
                <a:cs typeface="Raleway" panose="020B0604020202020204" charset="0"/>
              </a:rPr>
              <a:t> eliminando outliers</a:t>
            </a:r>
          </a:p>
          <a:p>
            <a:pPr lvl="0" algn="ctr"/>
            <a:r>
              <a:rPr lang="es-ES" sz="2800" dirty="0">
                <a:solidFill>
                  <a:srgbClr val="E7E6E6">
                    <a:lumMod val="50000"/>
                  </a:srgbClr>
                </a:solidFill>
                <a:latin typeface="Raleway" panose="020B0604020202020204" charset="0"/>
                <a:cs typeface="Raleway" panose="020B0604020202020204" charset="0"/>
              </a:rPr>
              <a:t>Otorgaremos un valor más adecuado de clústeres, vemos más adecuado la elección de 4.</a:t>
            </a:r>
          </a:p>
        </p:txBody>
      </p:sp>
    </p:spTree>
    <p:extLst>
      <p:ext uri="{BB962C8B-B14F-4D97-AF65-F5344CB8AC3E}">
        <p14:creationId xmlns:p14="http://schemas.microsoft.com/office/powerpoint/2010/main" val="819029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ángulo 13" descr="elemento decorativo">
            <a:extLst>
              <a:ext uri="{FF2B5EF4-FFF2-40B4-BE49-F238E27FC236}">
                <a16:creationId xmlns:a16="http://schemas.microsoft.com/office/drawing/2014/main" id="{C862BC4D-BD7A-417E-A34A-59CE4D4A6AC8}"/>
              </a:ext>
            </a:extLst>
          </p:cNvPr>
          <p:cNvSpPr/>
          <p:nvPr/>
        </p:nvSpPr>
        <p:spPr>
          <a:xfrm>
            <a:off x="0" y="6355760"/>
            <a:ext cx="12192000" cy="91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15" name="Elipse 14" descr="elemento decorativo">
            <a:extLst>
              <a:ext uri="{FF2B5EF4-FFF2-40B4-BE49-F238E27FC236}">
                <a16:creationId xmlns:a16="http://schemas.microsoft.com/office/drawing/2014/main" id="{652937FB-CDE3-46B3-8481-AB5DB8C4BABA}"/>
              </a:ext>
            </a:extLst>
          </p:cNvPr>
          <p:cNvSpPr/>
          <p:nvPr/>
        </p:nvSpPr>
        <p:spPr>
          <a:xfrm>
            <a:off x="11091210" y="6086479"/>
            <a:ext cx="600974" cy="60097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44" name="Marcador de número de diapositiva 5">
            <a:extLst>
              <a:ext uri="{FF2B5EF4-FFF2-40B4-BE49-F238E27FC236}">
                <a16:creationId xmlns:a16="http://schemas.microsoft.com/office/drawing/2014/main" id="{11457662-C1A5-4B93-8E30-88025E27C462}"/>
              </a:ext>
            </a:extLst>
          </p:cNvPr>
          <p:cNvSpPr txBox="1">
            <a:spLocks/>
          </p:cNvSpPr>
          <p:nvPr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fld id="{247A4EEE-49CE-4F6C-BF32-B7FCC5EBBF45}" type="slidenum">
              <a:rPr lang="es-ES" sz="1200" smtClean="0">
                <a:solidFill>
                  <a:schemeClr val="bg1"/>
                </a:solidFill>
              </a:rPr>
              <a:pPr algn="ctr" rtl="0"/>
              <a:t>24</a:t>
            </a:fld>
            <a:endParaRPr lang="es-ES" sz="1200">
              <a:solidFill>
                <a:schemeClr val="bg1"/>
              </a:solidFill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4456108B-28B2-4723-B5FA-F1508339A2F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678882" y="94454"/>
            <a:ext cx="1513118" cy="851128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6C655624-C785-4D04-88B7-99B9EE6F03C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241844" y="1044357"/>
            <a:ext cx="5708310" cy="5042122"/>
          </a:xfrm>
          <a:prstGeom prst="rect">
            <a:avLst/>
          </a:prstGeom>
        </p:spPr>
      </p:pic>
      <p:sp>
        <p:nvSpPr>
          <p:cNvPr id="8" name="Google Shape;175;p21">
            <a:extLst>
              <a:ext uri="{FF2B5EF4-FFF2-40B4-BE49-F238E27FC236}">
                <a16:creationId xmlns:a16="http://schemas.microsoft.com/office/drawing/2014/main" id="{C2F4AC3D-66A4-4273-8379-1C2EB3067CC9}"/>
              </a:ext>
            </a:extLst>
          </p:cNvPr>
          <p:cNvSpPr/>
          <p:nvPr/>
        </p:nvSpPr>
        <p:spPr>
          <a:xfrm>
            <a:off x="0" y="207814"/>
            <a:ext cx="5920509" cy="624408"/>
          </a:xfrm>
          <a:prstGeom prst="rect">
            <a:avLst/>
          </a:prstGeom>
          <a:solidFill>
            <a:schemeClr val="accent5">
              <a:alpha val="76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s-ES" sz="3600" b="1" i="1" dirty="0">
                <a:solidFill>
                  <a:srgbClr val="FFFFFF"/>
                </a:solidFill>
              </a:rPr>
              <a:t>CLUSTERING</a:t>
            </a:r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A0CC0112-4FE5-4134-B8DD-BA11F81C9D0D}"/>
              </a:ext>
            </a:extLst>
          </p:cNvPr>
          <p:cNvSpPr/>
          <p:nvPr/>
        </p:nvSpPr>
        <p:spPr>
          <a:xfrm rot="19946077">
            <a:off x="6976976" y="1124508"/>
            <a:ext cx="3242335" cy="643148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ES" sz="2800" b="1" dirty="0">
                <a:solidFill>
                  <a:srgbClr val="E7E6E6">
                    <a:lumMod val="50000"/>
                  </a:srgbClr>
                </a:solidFill>
                <a:latin typeface="Raleway" panose="020B0604020202020204" charset="0"/>
                <a:cs typeface="Raleway" panose="020B0604020202020204" charset="0"/>
              </a:rPr>
              <a:t>SOLAPAMIENTO</a:t>
            </a:r>
          </a:p>
        </p:txBody>
      </p:sp>
    </p:spTree>
    <p:extLst>
      <p:ext uri="{BB962C8B-B14F-4D97-AF65-F5344CB8AC3E}">
        <p14:creationId xmlns:p14="http://schemas.microsoft.com/office/powerpoint/2010/main" val="3909107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ángulo 13" descr="elemento decorativo">
            <a:extLst>
              <a:ext uri="{FF2B5EF4-FFF2-40B4-BE49-F238E27FC236}">
                <a16:creationId xmlns:a16="http://schemas.microsoft.com/office/drawing/2014/main" id="{C862BC4D-BD7A-417E-A34A-59CE4D4A6AC8}"/>
              </a:ext>
            </a:extLst>
          </p:cNvPr>
          <p:cNvSpPr/>
          <p:nvPr/>
        </p:nvSpPr>
        <p:spPr>
          <a:xfrm>
            <a:off x="0" y="6355760"/>
            <a:ext cx="12192000" cy="91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15" name="Elipse 14" descr="elemento decorativo">
            <a:extLst>
              <a:ext uri="{FF2B5EF4-FFF2-40B4-BE49-F238E27FC236}">
                <a16:creationId xmlns:a16="http://schemas.microsoft.com/office/drawing/2014/main" id="{652937FB-CDE3-46B3-8481-AB5DB8C4BABA}"/>
              </a:ext>
            </a:extLst>
          </p:cNvPr>
          <p:cNvSpPr/>
          <p:nvPr/>
        </p:nvSpPr>
        <p:spPr>
          <a:xfrm>
            <a:off x="11091210" y="6086479"/>
            <a:ext cx="600974" cy="60097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44" name="Marcador de número de diapositiva 5">
            <a:extLst>
              <a:ext uri="{FF2B5EF4-FFF2-40B4-BE49-F238E27FC236}">
                <a16:creationId xmlns:a16="http://schemas.microsoft.com/office/drawing/2014/main" id="{11457662-C1A5-4B93-8E30-88025E27C462}"/>
              </a:ext>
            </a:extLst>
          </p:cNvPr>
          <p:cNvSpPr txBox="1">
            <a:spLocks/>
          </p:cNvSpPr>
          <p:nvPr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fld id="{247A4EEE-49CE-4F6C-BF32-B7FCC5EBBF45}" type="slidenum">
              <a:rPr lang="es-ES" sz="1200" smtClean="0">
                <a:solidFill>
                  <a:schemeClr val="bg1"/>
                </a:solidFill>
              </a:rPr>
              <a:pPr algn="ctr" rtl="0"/>
              <a:t>25</a:t>
            </a:fld>
            <a:endParaRPr lang="es-ES" sz="1200">
              <a:solidFill>
                <a:schemeClr val="bg1"/>
              </a:solidFill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4456108B-28B2-4723-B5FA-F1508339A2F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678882" y="94454"/>
            <a:ext cx="1513118" cy="851128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6C655624-C785-4D04-88B7-99B9EE6F03C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205472" y="1328864"/>
            <a:ext cx="9767094" cy="2895383"/>
          </a:xfrm>
          <a:prstGeom prst="rect">
            <a:avLst/>
          </a:prstGeom>
        </p:spPr>
      </p:pic>
      <p:sp>
        <p:nvSpPr>
          <p:cNvPr id="8" name="Google Shape;175;p21">
            <a:extLst>
              <a:ext uri="{FF2B5EF4-FFF2-40B4-BE49-F238E27FC236}">
                <a16:creationId xmlns:a16="http://schemas.microsoft.com/office/drawing/2014/main" id="{C2F4AC3D-66A4-4273-8379-1C2EB3067CC9}"/>
              </a:ext>
            </a:extLst>
          </p:cNvPr>
          <p:cNvSpPr/>
          <p:nvPr/>
        </p:nvSpPr>
        <p:spPr>
          <a:xfrm>
            <a:off x="0" y="207814"/>
            <a:ext cx="5920509" cy="624408"/>
          </a:xfrm>
          <a:prstGeom prst="rect">
            <a:avLst/>
          </a:prstGeom>
          <a:solidFill>
            <a:schemeClr val="accent5">
              <a:alpha val="76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s-ES" sz="3600" b="1" i="1" dirty="0">
                <a:solidFill>
                  <a:srgbClr val="FFFFFF"/>
                </a:solidFill>
              </a:rPr>
              <a:t>CLUSTERING</a:t>
            </a:r>
          </a:p>
        </p:txBody>
      </p:sp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B45F3E9E-AE2C-4F44-B3C9-B74E210B840C}"/>
              </a:ext>
            </a:extLst>
          </p:cNvPr>
          <p:cNvSpPr/>
          <p:nvPr/>
        </p:nvSpPr>
        <p:spPr>
          <a:xfrm>
            <a:off x="1205472" y="4720890"/>
            <a:ext cx="9781053" cy="141809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ES" sz="2800" b="1" dirty="0">
                <a:solidFill>
                  <a:srgbClr val="E7E6E6">
                    <a:lumMod val="50000"/>
                  </a:srgbClr>
                </a:solidFill>
                <a:latin typeface="Raleway" panose="020B0604020202020204" charset="0"/>
                <a:cs typeface="Raleway" panose="020B0604020202020204" charset="0"/>
              </a:rPr>
              <a:t>Tratamiento de reducción de dimensionalidad</a:t>
            </a:r>
          </a:p>
          <a:p>
            <a:pPr lvl="0" algn="ctr"/>
            <a:r>
              <a:rPr lang="es-ES" sz="2800" dirty="0">
                <a:solidFill>
                  <a:srgbClr val="E7E6E6">
                    <a:lumMod val="50000"/>
                  </a:srgbClr>
                </a:solidFill>
                <a:latin typeface="Raleway" panose="020B0604020202020204" charset="0"/>
                <a:cs typeface="Raleway" panose="020B0604020202020204" charset="0"/>
              </a:rPr>
              <a:t>Filtración del atributos. </a:t>
            </a:r>
          </a:p>
          <a:p>
            <a:pPr lvl="0" algn="ctr"/>
            <a:r>
              <a:rPr lang="es-ES" sz="2800" b="1" i="1" dirty="0">
                <a:solidFill>
                  <a:srgbClr val="E7E6E6">
                    <a:lumMod val="50000"/>
                  </a:srgbClr>
                </a:solidFill>
                <a:latin typeface="Raleway" panose="020B0604020202020204" charset="0"/>
                <a:cs typeface="Raleway" panose="020B0604020202020204" charset="0"/>
              </a:rPr>
              <a:t>“</a:t>
            </a:r>
            <a:r>
              <a:rPr lang="es-ES" sz="2800" b="1" i="1" dirty="0" err="1">
                <a:solidFill>
                  <a:srgbClr val="E7E6E6">
                    <a:lumMod val="50000"/>
                  </a:srgbClr>
                </a:solidFill>
                <a:latin typeface="Raleway" panose="020B0604020202020204" charset="0"/>
                <a:cs typeface="Raleway" panose="020B0604020202020204" charset="0"/>
              </a:rPr>
              <a:t>fbs</a:t>
            </a:r>
            <a:r>
              <a:rPr lang="es-ES" sz="2800" b="1" i="1" dirty="0">
                <a:solidFill>
                  <a:srgbClr val="E7E6E6">
                    <a:lumMod val="50000"/>
                  </a:srgbClr>
                </a:solidFill>
                <a:latin typeface="Raleway" panose="020B0604020202020204" charset="0"/>
                <a:cs typeface="Raleway" panose="020B0604020202020204" charset="0"/>
              </a:rPr>
              <a:t>”</a:t>
            </a:r>
            <a:r>
              <a:rPr lang="es-ES" sz="2800" dirty="0">
                <a:solidFill>
                  <a:srgbClr val="E7E6E6">
                    <a:lumMod val="50000"/>
                  </a:srgbClr>
                </a:solidFill>
                <a:latin typeface="Raleway" panose="020B0604020202020204" charset="0"/>
                <a:cs typeface="Raleway" panose="020B0604020202020204" charset="0"/>
              </a:rPr>
              <a:t> el que ha tenido mayor impacto</a:t>
            </a:r>
            <a:endParaRPr lang="es-ES" sz="2800" b="1" dirty="0">
              <a:solidFill>
                <a:srgbClr val="E7E6E6">
                  <a:lumMod val="50000"/>
                </a:srgbClr>
              </a:solidFill>
              <a:latin typeface="Raleway" panose="020B0604020202020204" charset="0"/>
              <a:cs typeface="Raleway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1885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ángulo 13" descr="elemento decorativo">
            <a:extLst>
              <a:ext uri="{FF2B5EF4-FFF2-40B4-BE49-F238E27FC236}">
                <a16:creationId xmlns:a16="http://schemas.microsoft.com/office/drawing/2014/main" id="{C862BC4D-BD7A-417E-A34A-59CE4D4A6AC8}"/>
              </a:ext>
            </a:extLst>
          </p:cNvPr>
          <p:cNvSpPr/>
          <p:nvPr/>
        </p:nvSpPr>
        <p:spPr>
          <a:xfrm>
            <a:off x="0" y="6355760"/>
            <a:ext cx="12192000" cy="91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15" name="Elipse 14" descr="elemento decorativo">
            <a:extLst>
              <a:ext uri="{FF2B5EF4-FFF2-40B4-BE49-F238E27FC236}">
                <a16:creationId xmlns:a16="http://schemas.microsoft.com/office/drawing/2014/main" id="{652937FB-CDE3-46B3-8481-AB5DB8C4BABA}"/>
              </a:ext>
            </a:extLst>
          </p:cNvPr>
          <p:cNvSpPr/>
          <p:nvPr/>
        </p:nvSpPr>
        <p:spPr>
          <a:xfrm>
            <a:off x="11091210" y="6086479"/>
            <a:ext cx="600974" cy="60097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44" name="Marcador de número de diapositiva 5">
            <a:extLst>
              <a:ext uri="{FF2B5EF4-FFF2-40B4-BE49-F238E27FC236}">
                <a16:creationId xmlns:a16="http://schemas.microsoft.com/office/drawing/2014/main" id="{11457662-C1A5-4B93-8E30-88025E27C462}"/>
              </a:ext>
            </a:extLst>
          </p:cNvPr>
          <p:cNvSpPr txBox="1">
            <a:spLocks/>
          </p:cNvSpPr>
          <p:nvPr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fld id="{247A4EEE-49CE-4F6C-BF32-B7FCC5EBBF45}" type="slidenum">
              <a:rPr lang="es-ES" sz="1200" smtClean="0">
                <a:solidFill>
                  <a:schemeClr val="bg1"/>
                </a:solidFill>
              </a:rPr>
              <a:pPr algn="ctr" rtl="0"/>
              <a:t>26</a:t>
            </a:fld>
            <a:endParaRPr lang="es-ES" sz="1200">
              <a:solidFill>
                <a:schemeClr val="bg1"/>
              </a:solidFill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4456108B-28B2-4723-B5FA-F1508339A2F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678882" y="94454"/>
            <a:ext cx="1513118" cy="851128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6C655624-C785-4D04-88B7-99B9EE6F03C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241844" y="1290077"/>
            <a:ext cx="5708310" cy="4550681"/>
          </a:xfrm>
          <a:prstGeom prst="rect">
            <a:avLst/>
          </a:prstGeom>
        </p:spPr>
      </p:pic>
      <p:sp>
        <p:nvSpPr>
          <p:cNvPr id="8" name="Google Shape;175;p21">
            <a:extLst>
              <a:ext uri="{FF2B5EF4-FFF2-40B4-BE49-F238E27FC236}">
                <a16:creationId xmlns:a16="http://schemas.microsoft.com/office/drawing/2014/main" id="{C2F4AC3D-66A4-4273-8379-1C2EB3067CC9}"/>
              </a:ext>
            </a:extLst>
          </p:cNvPr>
          <p:cNvSpPr/>
          <p:nvPr/>
        </p:nvSpPr>
        <p:spPr>
          <a:xfrm>
            <a:off x="0" y="207814"/>
            <a:ext cx="5920509" cy="624408"/>
          </a:xfrm>
          <a:prstGeom prst="rect">
            <a:avLst/>
          </a:prstGeom>
          <a:solidFill>
            <a:schemeClr val="accent5">
              <a:alpha val="76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s-ES" sz="3600" b="1" i="1" dirty="0">
                <a:solidFill>
                  <a:srgbClr val="FFFFFF"/>
                </a:solidFill>
              </a:rPr>
              <a:t>CLUSTERING</a:t>
            </a:r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A0CC0112-4FE5-4134-B8DD-BA11F81C9D0D}"/>
              </a:ext>
            </a:extLst>
          </p:cNvPr>
          <p:cNvSpPr/>
          <p:nvPr/>
        </p:nvSpPr>
        <p:spPr>
          <a:xfrm rot="19946077">
            <a:off x="6976976" y="1124508"/>
            <a:ext cx="3242335" cy="643148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ES" sz="2800" b="1" dirty="0">
                <a:solidFill>
                  <a:srgbClr val="E7E6E6">
                    <a:lumMod val="50000"/>
                  </a:srgbClr>
                </a:solidFill>
                <a:latin typeface="Raleway" panose="020B0604020202020204" charset="0"/>
                <a:cs typeface="Raleway" panose="020B0604020202020204" charset="0"/>
              </a:rPr>
              <a:t>SOLAPAMIENTO</a:t>
            </a:r>
          </a:p>
        </p:txBody>
      </p:sp>
    </p:spTree>
    <p:extLst>
      <p:ext uri="{BB962C8B-B14F-4D97-AF65-F5344CB8AC3E}">
        <p14:creationId xmlns:p14="http://schemas.microsoft.com/office/powerpoint/2010/main" val="417864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ángulo 13" descr="elemento decorativo">
            <a:extLst>
              <a:ext uri="{FF2B5EF4-FFF2-40B4-BE49-F238E27FC236}">
                <a16:creationId xmlns:a16="http://schemas.microsoft.com/office/drawing/2014/main" id="{C862BC4D-BD7A-417E-A34A-59CE4D4A6AC8}"/>
              </a:ext>
            </a:extLst>
          </p:cNvPr>
          <p:cNvSpPr/>
          <p:nvPr/>
        </p:nvSpPr>
        <p:spPr>
          <a:xfrm>
            <a:off x="0" y="6355760"/>
            <a:ext cx="12192000" cy="91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15" name="Elipse 14" descr="elemento decorativo">
            <a:extLst>
              <a:ext uri="{FF2B5EF4-FFF2-40B4-BE49-F238E27FC236}">
                <a16:creationId xmlns:a16="http://schemas.microsoft.com/office/drawing/2014/main" id="{652937FB-CDE3-46B3-8481-AB5DB8C4BABA}"/>
              </a:ext>
            </a:extLst>
          </p:cNvPr>
          <p:cNvSpPr/>
          <p:nvPr/>
        </p:nvSpPr>
        <p:spPr>
          <a:xfrm>
            <a:off x="11091210" y="6086479"/>
            <a:ext cx="600974" cy="60097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44" name="Marcador de número de diapositiva 5">
            <a:extLst>
              <a:ext uri="{FF2B5EF4-FFF2-40B4-BE49-F238E27FC236}">
                <a16:creationId xmlns:a16="http://schemas.microsoft.com/office/drawing/2014/main" id="{11457662-C1A5-4B93-8E30-88025E27C462}"/>
              </a:ext>
            </a:extLst>
          </p:cNvPr>
          <p:cNvSpPr txBox="1">
            <a:spLocks/>
          </p:cNvSpPr>
          <p:nvPr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fld id="{247A4EEE-49CE-4F6C-BF32-B7FCC5EBBF45}" type="slidenum">
              <a:rPr lang="es-ES" sz="1200" smtClean="0">
                <a:solidFill>
                  <a:schemeClr val="bg1"/>
                </a:solidFill>
              </a:rPr>
              <a:pPr algn="ctr" rtl="0"/>
              <a:t>27</a:t>
            </a:fld>
            <a:endParaRPr lang="es-ES" sz="1200">
              <a:solidFill>
                <a:schemeClr val="bg1"/>
              </a:solidFill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4456108B-28B2-4723-B5FA-F1508339A2F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678882" y="94454"/>
            <a:ext cx="1513118" cy="851128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6C655624-C785-4D04-88B7-99B9EE6F03C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241844" y="1290077"/>
            <a:ext cx="5708310" cy="4550681"/>
          </a:xfrm>
          <a:prstGeom prst="rect">
            <a:avLst/>
          </a:prstGeom>
        </p:spPr>
      </p:pic>
      <p:sp>
        <p:nvSpPr>
          <p:cNvPr id="8" name="Google Shape;175;p21">
            <a:extLst>
              <a:ext uri="{FF2B5EF4-FFF2-40B4-BE49-F238E27FC236}">
                <a16:creationId xmlns:a16="http://schemas.microsoft.com/office/drawing/2014/main" id="{C2F4AC3D-66A4-4273-8379-1C2EB3067CC9}"/>
              </a:ext>
            </a:extLst>
          </p:cNvPr>
          <p:cNvSpPr/>
          <p:nvPr/>
        </p:nvSpPr>
        <p:spPr>
          <a:xfrm>
            <a:off x="0" y="207814"/>
            <a:ext cx="5920509" cy="624408"/>
          </a:xfrm>
          <a:prstGeom prst="rect">
            <a:avLst/>
          </a:prstGeom>
          <a:solidFill>
            <a:schemeClr val="accent5">
              <a:alpha val="76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s-ES" sz="3600" b="1" i="1" dirty="0">
                <a:solidFill>
                  <a:srgbClr val="FFFFFF"/>
                </a:solidFill>
              </a:rPr>
              <a:t>CLUSTERING</a:t>
            </a:r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A0CC0112-4FE5-4134-B8DD-BA11F81C9D0D}"/>
              </a:ext>
            </a:extLst>
          </p:cNvPr>
          <p:cNvSpPr/>
          <p:nvPr/>
        </p:nvSpPr>
        <p:spPr>
          <a:xfrm rot="19946077">
            <a:off x="7230975" y="1124508"/>
            <a:ext cx="3242335" cy="643148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ES" sz="2800" b="1" dirty="0">
                <a:solidFill>
                  <a:srgbClr val="E7E6E6">
                    <a:lumMod val="50000"/>
                  </a:srgbClr>
                </a:solidFill>
                <a:latin typeface="Raleway" panose="020B0604020202020204" charset="0"/>
                <a:cs typeface="Raleway" panose="020B0604020202020204" charset="0"/>
              </a:rPr>
              <a:t>SOLAPAMIENTO</a:t>
            </a:r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4B5A112D-57DB-4FEE-A036-8AF364DE8B14}"/>
              </a:ext>
            </a:extLst>
          </p:cNvPr>
          <p:cNvSpPr/>
          <p:nvPr/>
        </p:nvSpPr>
        <p:spPr>
          <a:xfrm>
            <a:off x="6349999" y="4851399"/>
            <a:ext cx="1041401" cy="71652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87515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ángulo 13" descr="elemento decorativo">
            <a:extLst>
              <a:ext uri="{FF2B5EF4-FFF2-40B4-BE49-F238E27FC236}">
                <a16:creationId xmlns:a16="http://schemas.microsoft.com/office/drawing/2014/main" id="{C862BC4D-BD7A-417E-A34A-59CE4D4A6AC8}"/>
              </a:ext>
            </a:extLst>
          </p:cNvPr>
          <p:cNvSpPr/>
          <p:nvPr/>
        </p:nvSpPr>
        <p:spPr>
          <a:xfrm>
            <a:off x="0" y="6355760"/>
            <a:ext cx="12192000" cy="91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15" name="Elipse 14" descr="elemento decorativo">
            <a:extLst>
              <a:ext uri="{FF2B5EF4-FFF2-40B4-BE49-F238E27FC236}">
                <a16:creationId xmlns:a16="http://schemas.microsoft.com/office/drawing/2014/main" id="{652937FB-CDE3-46B3-8481-AB5DB8C4BABA}"/>
              </a:ext>
            </a:extLst>
          </p:cNvPr>
          <p:cNvSpPr/>
          <p:nvPr/>
        </p:nvSpPr>
        <p:spPr>
          <a:xfrm>
            <a:off x="11091210" y="6086479"/>
            <a:ext cx="600974" cy="60097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44" name="Marcador de número de diapositiva 5">
            <a:extLst>
              <a:ext uri="{FF2B5EF4-FFF2-40B4-BE49-F238E27FC236}">
                <a16:creationId xmlns:a16="http://schemas.microsoft.com/office/drawing/2014/main" id="{11457662-C1A5-4B93-8E30-88025E27C462}"/>
              </a:ext>
            </a:extLst>
          </p:cNvPr>
          <p:cNvSpPr txBox="1">
            <a:spLocks/>
          </p:cNvSpPr>
          <p:nvPr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fld id="{247A4EEE-49CE-4F6C-BF32-B7FCC5EBBF45}" type="slidenum">
              <a:rPr lang="es-ES" sz="1200" smtClean="0">
                <a:solidFill>
                  <a:schemeClr val="bg1"/>
                </a:solidFill>
              </a:rPr>
              <a:pPr algn="ctr" rtl="0"/>
              <a:t>28</a:t>
            </a:fld>
            <a:endParaRPr lang="es-ES" sz="1200">
              <a:solidFill>
                <a:schemeClr val="bg1"/>
              </a:solidFill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4456108B-28B2-4723-B5FA-F1508339A2F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678882" y="94454"/>
            <a:ext cx="1513118" cy="851128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6C655624-C785-4D04-88B7-99B9EE6F03C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430188" y="1115397"/>
            <a:ext cx="6980641" cy="2717463"/>
          </a:xfrm>
          <a:prstGeom prst="rect">
            <a:avLst/>
          </a:prstGeom>
        </p:spPr>
      </p:pic>
      <p:sp>
        <p:nvSpPr>
          <p:cNvPr id="8" name="Google Shape;175;p21">
            <a:extLst>
              <a:ext uri="{FF2B5EF4-FFF2-40B4-BE49-F238E27FC236}">
                <a16:creationId xmlns:a16="http://schemas.microsoft.com/office/drawing/2014/main" id="{C2F4AC3D-66A4-4273-8379-1C2EB3067CC9}"/>
              </a:ext>
            </a:extLst>
          </p:cNvPr>
          <p:cNvSpPr/>
          <p:nvPr/>
        </p:nvSpPr>
        <p:spPr>
          <a:xfrm>
            <a:off x="0" y="207814"/>
            <a:ext cx="5920509" cy="624408"/>
          </a:xfrm>
          <a:prstGeom prst="rect">
            <a:avLst/>
          </a:prstGeom>
          <a:solidFill>
            <a:schemeClr val="accent5">
              <a:alpha val="76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s-ES" sz="3600" b="1" i="1" dirty="0">
                <a:solidFill>
                  <a:srgbClr val="FFFFFF"/>
                </a:solidFill>
              </a:rPr>
              <a:t>CLUSTERING</a:t>
            </a:r>
          </a:p>
        </p:txBody>
      </p:sp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F8EAB881-7C96-4909-BA44-0EA2B0327A2C}"/>
              </a:ext>
            </a:extLst>
          </p:cNvPr>
          <p:cNvSpPr/>
          <p:nvPr/>
        </p:nvSpPr>
        <p:spPr>
          <a:xfrm>
            <a:off x="1205472" y="4116035"/>
            <a:ext cx="9781053" cy="207331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s-ES" sz="2800" b="1" dirty="0">
              <a:solidFill>
                <a:srgbClr val="E7E6E6">
                  <a:lumMod val="50000"/>
                </a:srgbClr>
              </a:solidFill>
              <a:latin typeface="Raleway" panose="020B0604020202020204" charset="0"/>
              <a:cs typeface="Raleway" panose="020B0604020202020204" charset="0"/>
            </a:endParaRPr>
          </a:p>
          <a:p>
            <a:pPr lvl="0" algn="ctr"/>
            <a:r>
              <a:rPr lang="es-ES" sz="2800" b="1" dirty="0">
                <a:solidFill>
                  <a:srgbClr val="E7E6E6">
                    <a:lumMod val="50000"/>
                  </a:srgbClr>
                </a:solidFill>
                <a:latin typeface="Raleway" panose="020B0604020202020204" charset="0"/>
                <a:cs typeface="Raleway" panose="020B0604020202020204" charset="0"/>
              </a:rPr>
              <a:t>Reasignación de clústeres</a:t>
            </a:r>
          </a:p>
          <a:p>
            <a:pPr lvl="0" algn="ctr"/>
            <a:r>
              <a:rPr lang="es-ES" sz="2800" dirty="0">
                <a:solidFill>
                  <a:srgbClr val="E7E6E6">
                    <a:lumMod val="50000"/>
                  </a:srgbClr>
                </a:solidFill>
                <a:latin typeface="Raleway" panose="020B0604020202020204" charset="0"/>
                <a:cs typeface="Raleway" panose="020B0604020202020204" charset="0"/>
              </a:rPr>
              <a:t>Hemos asignado a cada clúster el valor con el que más se</a:t>
            </a:r>
          </a:p>
          <a:p>
            <a:pPr lvl="0" algn="ctr"/>
            <a:r>
              <a:rPr lang="es-ES" sz="2800" dirty="0">
                <a:solidFill>
                  <a:srgbClr val="E7E6E6">
                    <a:lumMod val="50000"/>
                  </a:srgbClr>
                </a:solidFill>
                <a:latin typeface="Raleway" panose="020B0604020202020204" charset="0"/>
                <a:cs typeface="Raleway" panose="020B0604020202020204" charset="0"/>
              </a:rPr>
              <a:t>correspondía</a:t>
            </a:r>
          </a:p>
          <a:p>
            <a:pPr lvl="0" algn="ctr"/>
            <a:r>
              <a:rPr lang="es-ES" sz="2800" i="1" dirty="0">
                <a:solidFill>
                  <a:schemeClr val="accent3"/>
                </a:solidFill>
                <a:latin typeface="Raleway" panose="020B0604020202020204" charset="0"/>
                <a:cs typeface="Raleway" panose="020B0604020202020204" charset="0"/>
              </a:rPr>
              <a:t>“Accuracy” </a:t>
            </a:r>
            <a:r>
              <a:rPr lang="es-ES" sz="2800" i="1" dirty="0">
                <a:solidFill>
                  <a:schemeClr val="accent3"/>
                </a:solidFill>
                <a:latin typeface="Raleway" panose="020B0604020202020204" charset="0"/>
                <a:cs typeface="Raleway" panose="020B0604020202020204" charset="0"/>
                <a:sym typeface="Wingdings" panose="05000000000000000000" pitchFamily="2" charset="2"/>
              </a:rPr>
              <a:t> 41,2%</a:t>
            </a:r>
            <a:endParaRPr lang="es-ES" sz="2800" i="1" dirty="0">
              <a:solidFill>
                <a:schemeClr val="accent3"/>
              </a:solidFill>
              <a:latin typeface="Raleway" panose="020B0604020202020204" charset="0"/>
              <a:cs typeface="Raleway" panose="020B0604020202020204" charset="0"/>
            </a:endParaRPr>
          </a:p>
          <a:p>
            <a:pPr lvl="0" algn="ctr"/>
            <a:endParaRPr lang="es-ES" sz="2800" dirty="0">
              <a:solidFill>
                <a:srgbClr val="E7E6E6">
                  <a:lumMod val="50000"/>
                </a:srgbClr>
              </a:solidFill>
              <a:latin typeface="Raleway" panose="020B0604020202020204" charset="0"/>
              <a:cs typeface="Raleway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0436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ángulo 13" descr="elemento decorativo">
            <a:extLst>
              <a:ext uri="{FF2B5EF4-FFF2-40B4-BE49-F238E27FC236}">
                <a16:creationId xmlns:a16="http://schemas.microsoft.com/office/drawing/2014/main" id="{C862BC4D-BD7A-417E-A34A-59CE4D4A6AC8}"/>
              </a:ext>
            </a:extLst>
          </p:cNvPr>
          <p:cNvSpPr/>
          <p:nvPr/>
        </p:nvSpPr>
        <p:spPr>
          <a:xfrm>
            <a:off x="0" y="6355760"/>
            <a:ext cx="12192000" cy="91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15" name="Elipse 14" descr="elemento decorativo">
            <a:extLst>
              <a:ext uri="{FF2B5EF4-FFF2-40B4-BE49-F238E27FC236}">
                <a16:creationId xmlns:a16="http://schemas.microsoft.com/office/drawing/2014/main" id="{652937FB-CDE3-46B3-8481-AB5DB8C4BABA}"/>
              </a:ext>
            </a:extLst>
          </p:cNvPr>
          <p:cNvSpPr/>
          <p:nvPr/>
        </p:nvSpPr>
        <p:spPr>
          <a:xfrm>
            <a:off x="11091210" y="6086479"/>
            <a:ext cx="600974" cy="60097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44" name="Marcador de número de diapositiva 5">
            <a:extLst>
              <a:ext uri="{FF2B5EF4-FFF2-40B4-BE49-F238E27FC236}">
                <a16:creationId xmlns:a16="http://schemas.microsoft.com/office/drawing/2014/main" id="{11457662-C1A5-4B93-8E30-88025E27C462}"/>
              </a:ext>
            </a:extLst>
          </p:cNvPr>
          <p:cNvSpPr txBox="1">
            <a:spLocks/>
          </p:cNvSpPr>
          <p:nvPr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fld id="{247A4EEE-49CE-4F6C-BF32-B7FCC5EBBF45}" type="slidenum">
              <a:rPr lang="es-ES" sz="1200" smtClean="0">
                <a:solidFill>
                  <a:schemeClr val="bg1"/>
                </a:solidFill>
              </a:rPr>
              <a:pPr algn="ctr" rtl="0"/>
              <a:t>29</a:t>
            </a:fld>
            <a:endParaRPr lang="es-ES" sz="1200">
              <a:solidFill>
                <a:schemeClr val="bg1"/>
              </a:solidFill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4456108B-28B2-4723-B5FA-F1508339A2F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678882" y="94454"/>
            <a:ext cx="1513118" cy="851128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6C655624-C785-4D04-88B7-99B9EE6F03C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927851" y="834126"/>
            <a:ext cx="8336297" cy="3695730"/>
          </a:xfrm>
          <a:prstGeom prst="rect">
            <a:avLst/>
          </a:prstGeom>
        </p:spPr>
      </p:pic>
      <p:sp>
        <p:nvSpPr>
          <p:cNvPr id="8" name="Google Shape;175;p21">
            <a:extLst>
              <a:ext uri="{FF2B5EF4-FFF2-40B4-BE49-F238E27FC236}">
                <a16:creationId xmlns:a16="http://schemas.microsoft.com/office/drawing/2014/main" id="{C2F4AC3D-66A4-4273-8379-1C2EB3067CC9}"/>
              </a:ext>
            </a:extLst>
          </p:cNvPr>
          <p:cNvSpPr/>
          <p:nvPr/>
        </p:nvSpPr>
        <p:spPr>
          <a:xfrm>
            <a:off x="0" y="207814"/>
            <a:ext cx="5920509" cy="624408"/>
          </a:xfrm>
          <a:prstGeom prst="rect">
            <a:avLst/>
          </a:prstGeom>
          <a:solidFill>
            <a:schemeClr val="accent5">
              <a:alpha val="76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s-ES" sz="3600" b="1" i="1" dirty="0">
                <a:solidFill>
                  <a:srgbClr val="FFFFFF"/>
                </a:solidFill>
              </a:rPr>
              <a:t>CLUSTERING</a:t>
            </a:r>
          </a:p>
        </p:txBody>
      </p:sp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B45F3E9E-AE2C-4F44-B3C9-B74E210B840C}"/>
              </a:ext>
            </a:extLst>
          </p:cNvPr>
          <p:cNvSpPr/>
          <p:nvPr/>
        </p:nvSpPr>
        <p:spPr>
          <a:xfrm>
            <a:off x="1205472" y="4720890"/>
            <a:ext cx="9781053" cy="141809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ES" sz="2800" b="1" dirty="0">
                <a:solidFill>
                  <a:srgbClr val="E7E6E6">
                    <a:lumMod val="50000"/>
                  </a:srgbClr>
                </a:solidFill>
                <a:latin typeface="Raleway" panose="020B0604020202020204" charset="0"/>
                <a:cs typeface="Raleway" panose="020B0604020202020204" charset="0"/>
              </a:rPr>
              <a:t>Algoritmo DBSCAN</a:t>
            </a:r>
          </a:p>
          <a:p>
            <a:pPr lvl="0" algn="ctr"/>
            <a:r>
              <a:rPr lang="es-ES" sz="2800" dirty="0">
                <a:solidFill>
                  <a:srgbClr val="E7E6E6">
                    <a:lumMod val="50000"/>
                  </a:srgbClr>
                </a:solidFill>
                <a:latin typeface="Raleway" panose="020B0604020202020204" charset="0"/>
                <a:cs typeface="Raleway" panose="020B0604020202020204" charset="0"/>
              </a:rPr>
              <a:t>Aplicamos el algoritmo DBSCAN para ver si podemos mejorar los resultados anteriores.</a:t>
            </a:r>
          </a:p>
        </p:txBody>
      </p:sp>
    </p:spTree>
    <p:extLst>
      <p:ext uri="{BB962C8B-B14F-4D97-AF65-F5344CB8AC3E}">
        <p14:creationId xmlns:p14="http://schemas.microsoft.com/office/powerpoint/2010/main" val="714135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ángulo 13" descr="elemento decorativo">
            <a:extLst>
              <a:ext uri="{FF2B5EF4-FFF2-40B4-BE49-F238E27FC236}">
                <a16:creationId xmlns:a16="http://schemas.microsoft.com/office/drawing/2014/main" id="{C862BC4D-BD7A-417E-A34A-59CE4D4A6AC8}"/>
              </a:ext>
            </a:extLst>
          </p:cNvPr>
          <p:cNvSpPr/>
          <p:nvPr/>
        </p:nvSpPr>
        <p:spPr>
          <a:xfrm>
            <a:off x="0" y="6355760"/>
            <a:ext cx="12192000" cy="91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15" name="Elipse 14" descr="elemento decorativo">
            <a:extLst>
              <a:ext uri="{FF2B5EF4-FFF2-40B4-BE49-F238E27FC236}">
                <a16:creationId xmlns:a16="http://schemas.microsoft.com/office/drawing/2014/main" id="{652937FB-CDE3-46B3-8481-AB5DB8C4BABA}"/>
              </a:ext>
            </a:extLst>
          </p:cNvPr>
          <p:cNvSpPr/>
          <p:nvPr/>
        </p:nvSpPr>
        <p:spPr>
          <a:xfrm>
            <a:off x="11091210" y="6086479"/>
            <a:ext cx="600974" cy="60097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44" name="Marcador de número de diapositiva 5">
            <a:extLst>
              <a:ext uri="{FF2B5EF4-FFF2-40B4-BE49-F238E27FC236}">
                <a16:creationId xmlns:a16="http://schemas.microsoft.com/office/drawing/2014/main" id="{11457662-C1A5-4B93-8E30-88025E27C462}"/>
              </a:ext>
            </a:extLst>
          </p:cNvPr>
          <p:cNvSpPr txBox="1">
            <a:spLocks/>
          </p:cNvSpPr>
          <p:nvPr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fld id="{247A4EEE-49CE-4F6C-BF32-B7FCC5EBBF45}" type="slidenum">
              <a:rPr lang="es-ES" sz="1200" smtClean="0">
                <a:solidFill>
                  <a:schemeClr val="bg1"/>
                </a:solidFill>
              </a:rPr>
              <a:pPr algn="ctr" rtl="0"/>
              <a:t>3</a:t>
            </a:fld>
            <a:endParaRPr lang="es-ES" sz="1200">
              <a:solidFill>
                <a:schemeClr val="bg1"/>
              </a:solidFill>
            </a:endParaRPr>
          </a:p>
        </p:txBody>
      </p:sp>
      <p:sp>
        <p:nvSpPr>
          <p:cNvPr id="17" name="Google Shape;175;p21">
            <a:extLst>
              <a:ext uri="{FF2B5EF4-FFF2-40B4-BE49-F238E27FC236}">
                <a16:creationId xmlns:a16="http://schemas.microsoft.com/office/drawing/2014/main" id="{5E5BB265-BA8E-482E-B6DF-710A079317F9}"/>
              </a:ext>
            </a:extLst>
          </p:cNvPr>
          <p:cNvSpPr/>
          <p:nvPr/>
        </p:nvSpPr>
        <p:spPr>
          <a:xfrm>
            <a:off x="0" y="207814"/>
            <a:ext cx="5920509" cy="624408"/>
          </a:xfrm>
          <a:prstGeom prst="rect">
            <a:avLst/>
          </a:prstGeom>
          <a:solidFill>
            <a:schemeClr val="accent5">
              <a:alpha val="76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s-ES" sz="3600" b="1" i="1" dirty="0">
                <a:solidFill>
                  <a:srgbClr val="FFFFFF"/>
                </a:solidFill>
              </a:rPr>
              <a:t>heart.csv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4456108B-28B2-4723-B5FA-F1508339A2F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678882" y="94454"/>
            <a:ext cx="1513118" cy="851128"/>
          </a:xfrm>
          <a:prstGeom prst="rect">
            <a:avLst/>
          </a:prstGeom>
        </p:spPr>
      </p:pic>
      <p:sp>
        <p:nvSpPr>
          <p:cNvPr id="23" name="Google Shape;175;p21">
            <a:extLst>
              <a:ext uri="{FF2B5EF4-FFF2-40B4-BE49-F238E27FC236}">
                <a16:creationId xmlns:a16="http://schemas.microsoft.com/office/drawing/2014/main" id="{CA5F4B9B-0004-45A7-81C8-1C26966D248E}"/>
              </a:ext>
            </a:extLst>
          </p:cNvPr>
          <p:cNvSpPr/>
          <p:nvPr/>
        </p:nvSpPr>
        <p:spPr>
          <a:xfrm>
            <a:off x="0" y="6233592"/>
            <a:ext cx="7035800" cy="624408"/>
          </a:xfrm>
          <a:prstGeom prst="rect">
            <a:avLst/>
          </a:prstGeom>
          <a:solidFill>
            <a:schemeClr val="accent3">
              <a:lumMod val="75000"/>
              <a:alpha val="76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s-ES" sz="2800" b="1" i="1" dirty="0">
                <a:solidFill>
                  <a:srgbClr val="FFFFFF"/>
                </a:solidFill>
              </a:rPr>
              <a:t>https://www.kaggle.com/ronitf/heartdisease-uci</a:t>
            </a:r>
          </a:p>
        </p:txBody>
      </p:sp>
      <p:sp>
        <p:nvSpPr>
          <p:cNvPr id="13" name="Rectángulo: esquinas redondeadas 12">
            <a:extLst>
              <a:ext uri="{FF2B5EF4-FFF2-40B4-BE49-F238E27FC236}">
                <a16:creationId xmlns:a16="http://schemas.microsoft.com/office/drawing/2014/main" id="{34AD76F7-821B-4535-92DC-078F97DEEBC4}"/>
              </a:ext>
            </a:extLst>
          </p:cNvPr>
          <p:cNvSpPr/>
          <p:nvPr/>
        </p:nvSpPr>
        <p:spPr>
          <a:xfrm>
            <a:off x="499816" y="1031537"/>
            <a:ext cx="11192368" cy="5003509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s-ES" sz="3600" b="1" dirty="0">
              <a:solidFill>
                <a:srgbClr val="E7E6E6">
                  <a:lumMod val="50000"/>
                </a:srgbClr>
              </a:solidFill>
              <a:latin typeface="Raleway" panose="020B0604020202020204" charset="0"/>
              <a:cs typeface="Raleway" panose="020B0604020202020204" charset="0"/>
            </a:endParaRPr>
          </a:p>
        </p:txBody>
      </p:sp>
      <p:pic>
        <p:nvPicPr>
          <p:cNvPr id="7" name="Imagen 6" descr="Logotipo&#10;&#10;Descripción generada automáticamente">
            <a:extLst>
              <a:ext uri="{FF2B5EF4-FFF2-40B4-BE49-F238E27FC236}">
                <a16:creationId xmlns:a16="http://schemas.microsoft.com/office/drawing/2014/main" id="{C6B4CD4E-A4DE-4680-A829-AA2BEBAE87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6624" y="1307994"/>
            <a:ext cx="2907770" cy="1123061"/>
          </a:xfrm>
          <a:prstGeom prst="rect">
            <a:avLst/>
          </a:prstGeom>
        </p:spPr>
      </p:pic>
      <p:sp>
        <p:nvSpPr>
          <p:cNvPr id="19" name="Rectángulo: esquinas redondeadas 18">
            <a:extLst>
              <a:ext uri="{FF2B5EF4-FFF2-40B4-BE49-F238E27FC236}">
                <a16:creationId xmlns:a16="http://schemas.microsoft.com/office/drawing/2014/main" id="{2F63193D-D260-42BA-977E-45BAC8197FBB}"/>
              </a:ext>
            </a:extLst>
          </p:cNvPr>
          <p:cNvSpPr/>
          <p:nvPr/>
        </p:nvSpPr>
        <p:spPr>
          <a:xfrm>
            <a:off x="1128245" y="4884624"/>
            <a:ext cx="9935510" cy="872829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ES" sz="2800" b="1" dirty="0">
                <a:solidFill>
                  <a:srgbClr val="E7E6E6">
                    <a:lumMod val="50000"/>
                  </a:srgbClr>
                </a:solidFill>
                <a:latin typeface="Raleway" panose="020B0604020202020204" charset="0"/>
                <a:cs typeface="Raleway" panose="020B0604020202020204" charset="0"/>
              </a:rPr>
              <a:t>Localizar tendencias en los ataques</a:t>
            </a:r>
          </a:p>
        </p:txBody>
      </p:sp>
      <p:sp>
        <p:nvSpPr>
          <p:cNvPr id="21" name="Rectángulo: esquinas redondeadas 20">
            <a:extLst>
              <a:ext uri="{FF2B5EF4-FFF2-40B4-BE49-F238E27FC236}">
                <a16:creationId xmlns:a16="http://schemas.microsoft.com/office/drawing/2014/main" id="{893DE0C5-7D23-494C-A09B-61E8B8FB31C8}"/>
              </a:ext>
            </a:extLst>
          </p:cNvPr>
          <p:cNvSpPr/>
          <p:nvPr/>
        </p:nvSpPr>
        <p:spPr>
          <a:xfrm>
            <a:off x="1128245" y="2656080"/>
            <a:ext cx="9935510" cy="208143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s-ES" sz="2800" b="1" dirty="0">
              <a:solidFill>
                <a:srgbClr val="E7E6E6">
                  <a:lumMod val="50000"/>
                </a:srgbClr>
              </a:solidFill>
              <a:latin typeface="Raleway" panose="020B0604020202020204" charset="0"/>
              <a:cs typeface="Raleway" panose="020B0604020202020204" charset="0"/>
            </a:endParaRPr>
          </a:p>
        </p:txBody>
      </p:sp>
      <p:pic>
        <p:nvPicPr>
          <p:cNvPr id="9" name="Imagen 8" descr="Dibujo animado de un animal con la boca abierta&#10;&#10;Descripción generada automáticamente con confianza baja">
            <a:extLst>
              <a:ext uri="{FF2B5EF4-FFF2-40B4-BE49-F238E27FC236}">
                <a16:creationId xmlns:a16="http://schemas.microsoft.com/office/drawing/2014/main" id="{B5420E9C-7BA3-4836-BAB5-9A3ADE0ED6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9441" y="2966733"/>
            <a:ext cx="1513118" cy="1513118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FFFC4DF8-86E2-463B-BCE7-685E3650159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2389537" y="2960706"/>
            <a:ext cx="1513118" cy="1513118"/>
          </a:xfrm>
          <a:prstGeom prst="rect">
            <a:avLst/>
          </a:prstGeom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A67D7CB8-D8F4-4230-B2CE-69728BA9A757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8289345" y="2960706"/>
            <a:ext cx="1513118" cy="1513118"/>
          </a:xfrm>
          <a:prstGeom prst="rect">
            <a:avLst/>
          </a:prstGeom>
        </p:spPr>
      </p:pic>
      <p:pic>
        <p:nvPicPr>
          <p:cNvPr id="25" name="Imagen 24" descr="Icono&#10;&#10;Descripción generada automáticamente">
            <a:extLst>
              <a:ext uri="{FF2B5EF4-FFF2-40B4-BE49-F238E27FC236}">
                <a16:creationId xmlns:a16="http://schemas.microsoft.com/office/drawing/2014/main" id="{0F642C2E-BEAC-4CFD-B22D-95668211A27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28150" y="4060842"/>
            <a:ext cx="624409" cy="624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619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ángulo 13" descr="elemento decorativo">
            <a:extLst>
              <a:ext uri="{FF2B5EF4-FFF2-40B4-BE49-F238E27FC236}">
                <a16:creationId xmlns:a16="http://schemas.microsoft.com/office/drawing/2014/main" id="{C862BC4D-BD7A-417E-A34A-59CE4D4A6AC8}"/>
              </a:ext>
            </a:extLst>
          </p:cNvPr>
          <p:cNvSpPr/>
          <p:nvPr/>
        </p:nvSpPr>
        <p:spPr>
          <a:xfrm>
            <a:off x="0" y="6355760"/>
            <a:ext cx="12192000" cy="91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15" name="Elipse 14" descr="elemento decorativo">
            <a:extLst>
              <a:ext uri="{FF2B5EF4-FFF2-40B4-BE49-F238E27FC236}">
                <a16:creationId xmlns:a16="http://schemas.microsoft.com/office/drawing/2014/main" id="{652937FB-CDE3-46B3-8481-AB5DB8C4BABA}"/>
              </a:ext>
            </a:extLst>
          </p:cNvPr>
          <p:cNvSpPr/>
          <p:nvPr/>
        </p:nvSpPr>
        <p:spPr>
          <a:xfrm>
            <a:off x="11091210" y="6086479"/>
            <a:ext cx="600974" cy="60097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44" name="Marcador de número de diapositiva 5">
            <a:extLst>
              <a:ext uri="{FF2B5EF4-FFF2-40B4-BE49-F238E27FC236}">
                <a16:creationId xmlns:a16="http://schemas.microsoft.com/office/drawing/2014/main" id="{11457662-C1A5-4B93-8E30-88025E27C462}"/>
              </a:ext>
            </a:extLst>
          </p:cNvPr>
          <p:cNvSpPr txBox="1">
            <a:spLocks/>
          </p:cNvSpPr>
          <p:nvPr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fld id="{247A4EEE-49CE-4F6C-BF32-B7FCC5EBBF45}" type="slidenum">
              <a:rPr lang="es-ES" sz="1200" smtClean="0">
                <a:solidFill>
                  <a:schemeClr val="bg1"/>
                </a:solidFill>
              </a:rPr>
              <a:pPr algn="ctr" rtl="0"/>
              <a:t>30</a:t>
            </a:fld>
            <a:endParaRPr lang="es-ES" sz="1200">
              <a:solidFill>
                <a:schemeClr val="bg1"/>
              </a:solidFill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4456108B-28B2-4723-B5FA-F1508339A2F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678882" y="94454"/>
            <a:ext cx="1513118" cy="851128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6C655624-C785-4D04-88B7-99B9EE6F03C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230178" y="1271105"/>
            <a:ext cx="5731643" cy="4588626"/>
          </a:xfrm>
          <a:prstGeom prst="rect">
            <a:avLst/>
          </a:prstGeom>
        </p:spPr>
      </p:pic>
      <p:sp>
        <p:nvSpPr>
          <p:cNvPr id="8" name="Google Shape;175;p21">
            <a:extLst>
              <a:ext uri="{FF2B5EF4-FFF2-40B4-BE49-F238E27FC236}">
                <a16:creationId xmlns:a16="http://schemas.microsoft.com/office/drawing/2014/main" id="{C2F4AC3D-66A4-4273-8379-1C2EB3067CC9}"/>
              </a:ext>
            </a:extLst>
          </p:cNvPr>
          <p:cNvSpPr/>
          <p:nvPr/>
        </p:nvSpPr>
        <p:spPr>
          <a:xfrm>
            <a:off x="0" y="207814"/>
            <a:ext cx="5920509" cy="624408"/>
          </a:xfrm>
          <a:prstGeom prst="rect">
            <a:avLst/>
          </a:prstGeom>
          <a:solidFill>
            <a:schemeClr val="accent5">
              <a:alpha val="76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s-ES" sz="3600" b="1" i="1" dirty="0">
                <a:solidFill>
                  <a:srgbClr val="FFFFFF"/>
                </a:solidFill>
              </a:rPr>
              <a:t>CLUSTERING</a:t>
            </a:r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A0CC0112-4FE5-4134-B8DD-BA11F81C9D0D}"/>
              </a:ext>
            </a:extLst>
          </p:cNvPr>
          <p:cNvSpPr/>
          <p:nvPr/>
        </p:nvSpPr>
        <p:spPr>
          <a:xfrm rot="19946077">
            <a:off x="6976976" y="1124508"/>
            <a:ext cx="3242335" cy="643148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ES" sz="2800" b="1" dirty="0">
                <a:solidFill>
                  <a:srgbClr val="E7E6E6">
                    <a:lumMod val="50000"/>
                  </a:srgbClr>
                </a:solidFill>
                <a:latin typeface="Raleway" panose="020B0604020202020204" charset="0"/>
                <a:cs typeface="Raleway" panose="020B0604020202020204" charset="0"/>
              </a:rPr>
              <a:t>SOLAPAMIENTO</a:t>
            </a:r>
          </a:p>
        </p:txBody>
      </p:sp>
    </p:spTree>
    <p:extLst>
      <p:ext uri="{BB962C8B-B14F-4D97-AF65-F5344CB8AC3E}">
        <p14:creationId xmlns:p14="http://schemas.microsoft.com/office/powerpoint/2010/main" val="1905552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ángulo 13" descr="elemento decorativo">
            <a:extLst>
              <a:ext uri="{FF2B5EF4-FFF2-40B4-BE49-F238E27FC236}">
                <a16:creationId xmlns:a16="http://schemas.microsoft.com/office/drawing/2014/main" id="{C862BC4D-BD7A-417E-A34A-59CE4D4A6AC8}"/>
              </a:ext>
            </a:extLst>
          </p:cNvPr>
          <p:cNvSpPr/>
          <p:nvPr/>
        </p:nvSpPr>
        <p:spPr>
          <a:xfrm>
            <a:off x="0" y="6355760"/>
            <a:ext cx="12192000" cy="91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15" name="Elipse 14" descr="elemento decorativo">
            <a:extLst>
              <a:ext uri="{FF2B5EF4-FFF2-40B4-BE49-F238E27FC236}">
                <a16:creationId xmlns:a16="http://schemas.microsoft.com/office/drawing/2014/main" id="{652937FB-CDE3-46B3-8481-AB5DB8C4BABA}"/>
              </a:ext>
            </a:extLst>
          </p:cNvPr>
          <p:cNvSpPr/>
          <p:nvPr/>
        </p:nvSpPr>
        <p:spPr>
          <a:xfrm>
            <a:off x="11091210" y="6086479"/>
            <a:ext cx="600974" cy="60097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44" name="Marcador de número de diapositiva 5">
            <a:extLst>
              <a:ext uri="{FF2B5EF4-FFF2-40B4-BE49-F238E27FC236}">
                <a16:creationId xmlns:a16="http://schemas.microsoft.com/office/drawing/2014/main" id="{11457662-C1A5-4B93-8E30-88025E27C462}"/>
              </a:ext>
            </a:extLst>
          </p:cNvPr>
          <p:cNvSpPr txBox="1">
            <a:spLocks/>
          </p:cNvSpPr>
          <p:nvPr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fld id="{247A4EEE-49CE-4F6C-BF32-B7FCC5EBBF45}" type="slidenum">
              <a:rPr lang="es-ES" sz="1200" smtClean="0">
                <a:solidFill>
                  <a:schemeClr val="bg1"/>
                </a:solidFill>
              </a:rPr>
              <a:pPr algn="ctr" rtl="0"/>
              <a:t>31</a:t>
            </a:fld>
            <a:endParaRPr lang="es-ES" sz="1200">
              <a:solidFill>
                <a:schemeClr val="bg1"/>
              </a:solidFill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4456108B-28B2-4723-B5FA-F1508339A2F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678882" y="94454"/>
            <a:ext cx="1513118" cy="851128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6C655624-C785-4D04-88B7-99B9EE6F03C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230178" y="1271105"/>
            <a:ext cx="5731643" cy="4588626"/>
          </a:xfrm>
          <a:prstGeom prst="rect">
            <a:avLst/>
          </a:prstGeom>
        </p:spPr>
      </p:pic>
      <p:sp>
        <p:nvSpPr>
          <p:cNvPr id="8" name="Google Shape;175;p21">
            <a:extLst>
              <a:ext uri="{FF2B5EF4-FFF2-40B4-BE49-F238E27FC236}">
                <a16:creationId xmlns:a16="http://schemas.microsoft.com/office/drawing/2014/main" id="{C2F4AC3D-66A4-4273-8379-1C2EB3067CC9}"/>
              </a:ext>
            </a:extLst>
          </p:cNvPr>
          <p:cNvSpPr/>
          <p:nvPr/>
        </p:nvSpPr>
        <p:spPr>
          <a:xfrm>
            <a:off x="0" y="207814"/>
            <a:ext cx="5920509" cy="624408"/>
          </a:xfrm>
          <a:prstGeom prst="rect">
            <a:avLst/>
          </a:prstGeom>
          <a:solidFill>
            <a:schemeClr val="accent5">
              <a:alpha val="76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s-ES" sz="3600" b="1" i="1" dirty="0">
                <a:solidFill>
                  <a:srgbClr val="FFFFFF"/>
                </a:solidFill>
              </a:rPr>
              <a:t>CLUSTERING</a:t>
            </a:r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A0CC0112-4FE5-4134-B8DD-BA11F81C9D0D}"/>
              </a:ext>
            </a:extLst>
          </p:cNvPr>
          <p:cNvSpPr/>
          <p:nvPr/>
        </p:nvSpPr>
        <p:spPr>
          <a:xfrm rot="19946077">
            <a:off x="6976976" y="1124508"/>
            <a:ext cx="3242335" cy="643148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ES" sz="2800" b="1" dirty="0">
                <a:solidFill>
                  <a:srgbClr val="E7E6E6">
                    <a:lumMod val="50000"/>
                  </a:srgbClr>
                </a:solidFill>
                <a:latin typeface="Raleway" panose="020B0604020202020204" charset="0"/>
                <a:cs typeface="Raleway" panose="020B0604020202020204" charset="0"/>
              </a:rPr>
              <a:t>SOLAPAMIENTO</a:t>
            </a:r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0F2878FC-055D-4643-BA6E-1C021C685CD3}"/>
              </a:ext>
            </a:extLst>
          </p:cNvPr>
          <p:cNvSpPr/>
          <p:nvPr/>
        </p:nvSpPr>
        <p:spPr>
          <a:xfrm>
            <a:off x="5143499" y="4853639"/>
            <a:ext cx="1041401" cy="71652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C3C9F249-7156-4B70-BB7D-496303AE3D64}"/>
              </a:ext>
            </a:extLst>
          </p:cNvPr>
          <p:cNvSpPr/>
          <p:nvPr/>
        </p:nvSpPr>
        <p:spPr>
          <a:xfrm>
            <a:off x="3848099" y="2250139"/>
            <a:ext cx="1041401" cy="71652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84755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ángulo 13" descr="elemento decorativo">
            <a:extLst>
              <a:ext uri="{FF2B5EF4-FFF2-40B4-BE49-F238E27FC236}">
                <a16:creationId xmlns:a16="http://schemas.microsoft.com/office/drawing/2014/main" id="{C862BC4D-BD7A-417E-A34A-59CE4D4A6AC8}"/>
              </a:ext>
            </a:extLst>
          </p:cNvPr>
          <p:cNvSpPr/>
          <p:nvPr/>
        </p:nvSpPr>
        <p:spPr>
          <a:xfrm>
            <a:off x="0" y="6355760"/>
            <a:ext cx="12192000" cy="91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15" name="Elipse 14" descr="elemento decorativo">
            <a:extLst>
              <a:ext uri="{FF2B5EF4-FFF2-40B4-BE49-F238E27FC236}">
                <a16:creationId xmlns:a16="http://schemas.microsoft.com/office/drawing/2014/main" id="{652937FB-CDE3-46B3-8481-AB5DB8C4BABA}"/>
              </a:ext>
            </a:extLst>
          </p:cNvPr>
          <p:cNvSpPr/>
          <p:nvPr/>
        </p:nvSpPr>
        <p:spPr>
          <a:xfrm>
            <a:off x="11091210" y="6086479"/>
            <a:ext cx="600974" cy="60097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44" name="Marcador de número de diapositiva 5">
            <a:extLst>
              <a:ext uri="{FF2B5EF4-FFF2-40B4-BE49-F238E27FC236}">
                <a16:creationId xmlns:a16="http://schemas.microsoft.com/office/drawing/2014/main" id="{11457662-C1A5-4B93-8E30-88025E27C462}"/>
              </a:ext>
            </a:extLst>
          </p:cNvPr>
          <p:cNvSpPr txBox="1">
            <a:spLocks/>
          </p:cNvSpPr>
          <p:nvPr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fld id="{247A4EEE-49CE-4F6C-BF32-B7FCC5EBBF45}" type="slidenum">
              <a:rPr lang="es-ES" sz="1200" smtClean="0">
                <a:solidFill>
                  <a:schemeClr val="bg1"/>
                </a:solidFill>
              </a:rPr>
              <a:pPr algn="ctr" rtl="0"/>
              <a:t>32</a:t>
            </a:fld>
            <a:endParaRPr lang="es-ES" sz="1200">
              <a:solidFill>
                <a:schemeClr val="bg1"/>
              </a:solidFill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4456108B-28B2-4723-B5FA-F1508339A2F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678882" y="94454"/>
            <a:ext cx="1513118" cy="851128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6C655624-C785-4D04-88B7-99B9EE6F03C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430188" y="1159362"/>
            <a:ext cx="6980641" cy="2629532"/>
          </a:xfrm>
          <a:prstGeom prst="rect">
            <a:avLst/>
          </a:prstGeom>
        </p:spPr>
      </p:pic>
      <p:sp>
        <p:nvSpPr>
          <p:cNvPr id="8" name="Google Shape;175;p21">
            <a:extLst>
              <a:ext uri="{FF2B5EF4-FFF2-40B4-BE49-F238E27FC236}">
                <a16:creationId xmlns:a16="http://schemas.microsoft.com/office/drawing/2014/main" id="{C2F4AC3D-66A4-4273-8379-1C2EB3067CC9}"/>
              </a:ext>
            </a:extLst>
          </p:cNvPr>
          <p:cNvSpPr/>
          <p:nvPr/>
        </p:nvSpPr>
        <p:spPr>
          <a:xfrm>
            <a:off x="0" y="207814"/>
            <a:ext cx="5920509" cy="624408"/>
          </a:xfrm>
          <a:prstGeom prst="rect">
            <a:avLst/>
          </a:prstGeom>
          <a:solidFill>
            <a:schemeClr val="accent5">
              <a:alpha val="76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s-ES" sz="3600" b="1" i="1" dirty="0">
                <a:solidFill>
                  <a:srgbClr val="FFFFFF"/>
                </a:solidFill>
              </a:rPr>
              <a:t>CLUSTERING</a:t>
            </a:r>
          </a:p>
        </p:txBody>
      </p:sp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F8EAB881-7C96-4909-BA44-0EA2B0327A2C}"/>
              </a:ext>
            </a:extLst>
          </p:cNvPr>
          <p:cNvSpPr/>
          <p:nvPr/>
        </p:nvSpPr>
        <p:spPr>
          <a:xfrm>
            <a:off x="1205472" y="4116035"/>
            <a:ext cx="9781053" cy="207331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ES" sz="2800" b="1" dirty="0">
                <a:solidFill>
                  <a:srgbClr val="E7E6E6">
                    <a:lumMod val="50000"/>
                  </a:srgbClr>
                </a:solidFill>
                <a:latin typeface="Raleway" panose="020B0604020202020204" charset="0"/>
                <a:cs typeface="Raleway" panose="020B0604020202020204" charset="0"/>
              </a:rPr>
              <a:t>Reasignación de clústeres</a:t>
            </a:r>
          </a:p>
          <a:p>
            <a:pPr lvl="0" algn="ctr"/>
            <a:r>
              <a:rPr lang="es-ES" sz="2800" dirty="0">
                <a:solidFill>
                  <a:srgbClr val="E7E6E6">
                    <a:lumMod val="50000"/>
                  </a:srgbClr>
                </a:solidFill>
                <a:latin typeface="Raleway" panose="020B0604020202020204" charset="0"/>
                <a:cs typeface="Raleway" panose="020B0604020202020204" charset="0"/>
              </a:rPr>
              <a:t>Hemos asignado a cada clúster el valor con el que más se</a:t>
            </a:r>
          </a:p>
          <a:p>
            <a:pPr lvl="0" algn="ctr"/>
            <a:r>
              <a:rPr lang="es-ES" sz="2800" dirty="0">
                <a:solidFill>
                  <a:srgbClr val="E7E6E6">
                    <a:lumMod val="50000"/>
                  </a:srgbClr>
                </a:solidFill>
                <a:latin typeface="Raleway" panose="020B0604020202020204" charset="0"/>
                <a:cs typeface="Raleway" panose="020B0604020202020204" charset="0"/>
              </a:rPr>
              <a:t>correspondía</a:t>
            </a:r>
          </a:p>
          <a:p>
            <a:pPr algn="ctr"/>
            <a:r>
              <a:rPr lang="es-ES" sz="2800" i="1" dirty="0">
                <a:solidFill>
                  <a:schemeClr val="accent3"/>
                </a:solidFill>
                <a:latin typeface="Raleway" panose="020B0604020202020204" charset="0"/>
                <a:cs typeface="Raleway" panose="020B0604020202020204" charset="0"/>
              </a:rPr>
              <a:t>“Accuracy” </a:t>
            </a:r>
            <a:r>
              <a:rPr lang="es-ES" sz="2800" i="1" dirty="0">
                <a:solidFill>
                  <a:schemeClr val="accent3"/>
                </a:solidFill>
                <a:latin typeface="Raleway" panose="020B0604020202020204" charset="0"/>
                <a:cs typeface="Raleway" panose="020B0604020202020204" charset="0"/>
                <a:sym typeface="Wingdings" panose="05000000000000000000" pitchFamily="2" charset="2"/>
              </a:rPr>
              <a:t> 50,0% </a:t>
            </a:r>
            <a:r>
              <a:rPr lang="es-ES" sz="2800" dirty="0">
                <a:solidFill>
                  <a:srgbClr val="E7E6E6">
                    <a:lumMod val="50000"/>
                  </a:srgbClr>
                </a:solidFill>
                <a:latin typeface="Raleway" panose="020B0604020202020204" charset="0"/>
                <a:cs typeface="Raleway" panose="020B0604020202020204" charset="0"/>
              </a:rPr>
              <a:t>(</a:t>
            </a:r>
            <a:r>
              <a:rPr lang="es-ES" sz="2800" i="1" dirty="0">
                <a:solidFill>
                  <a:srgbClr val="00B050"/>
                </a:solidFill>
                <a:latin typeface="Raleway" panose="020B0604020202020204" charset="0"/>
                <a:cs typeface="Raleway" panose="020B0604020202020204" charset="0"/>
                <a:sym typeface="Wingdings" panose="05000000000000000000" pitchFamily="2" charset="2"/>
              </a:rPr>
              <a:t>+8.8%</a:t>
            </a:r>
            <a:r>
              <a:rPr lang="es-ES" sz="2800" dirty="0">
                <a:solidFill>
                  <a:srgbClr val="E7E6E6">
                    <a:lumMod val="50000"/>
                  </a:srgbClr>
                </a:solidFill>
                <a:latin typeface="Raleway" panose="020B0604020202020204" charset="0"/>
                <a:cs typeface="Raleway" panose="020B0604020202020204" charset="0"/>
              </a:rPr>
              <a:t> </a:t>
            </a:r>
            <a:r>
              <a:rPr lang="es-ES" sz="2800" dirty="0">
                <a:solidFill>
                  <a:srgbClr val="00B050"/>
                </a:solidFill>
                <a:latin typeface="Raleway" panose="020B0604020202020204" charset="0"/>
                <a:cs typeface="Raleway" panose="020B0604020202020204" charset="0"/>
              </a:rPr>
              <a:t>mejor</a:t>
            </a:r>
            <a:r>
              <a:rPr lang="es-ES" sz="2800" dirty="0">
                <a:solidFill>
                  <a:srgbClr val="E7E6E6">
                    <a:lumMod val="50000"/>
                  </a:srgbClr>
                </a:solidFill>
                <a:latin typeface="Raleway" panose="020B0604020202020204" charset="0"/>
                <a:cs typeface="Raleway" panose="020B060402020202020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604010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arcador de posición de imagen 6">
            <a:extLst>
              <a:ext uri="{FF2B5EF4-FFF2-40B4-BE49-F238E27FC236}">
                <a16:creationId xmlns:a16="http://schemas.microsoft.com/office/drawing/2014/main" id="{3C2A7DCB-B005-424A-8446-ACA533D0BC8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l="17964" r="33950"/>
          <a:stretch/>
        </p:blipFill>
        <p:spPr>
          <a:xfrm>
            <a:off x="7235678" y="0"/>
            <a:ext cx="4956322" cy="6858000"/>
          </a:xfrm>
        </p:spPr>
      </p:pic>
      <p:grpSp>
        <p:nvGrpSpPr>
          <p:cNvPr id="11" name="Grupo 10" descr="elemento decorativo">
            <a:extLst>
              <a:ext uri="{FF2B5EF4-FFF2-40B4-BE49-F238E27FC236}">
                <a16:creationId xmlns:a16="http://schemas.microsoft.com/office/drawing/2014/main" id="{AB025618-C830-4992-9CD3-D9E49BC79E67}"/>
              </a:ext>
            </a:extLst>
          </p:cNvPr>
          <p:cNvGrpSpPr/>
          <p:nvPr/>
        </p:nvGrpSpPr>
        <p:grpSpPr>
          <a:xfrm>
            <a:off x="2595847" y="0"/>
            <a:ext cx="7388298" cy="6858000"/>
            <a:chOff x="1826589" y="0"/>
            <a:chExt cx="7388298" cy="6858000"/>
          </a:xfrm>
        </p:grpSpPr>
        <p:sp>
          <p:nvSpPr>
            <p:cNvPr id="10" name="Paralelogramo 9">
              <a:extLst>
                <a:ext uri="{FF2B5EF4-FFF2-40B4-BE49-F238E27FC236}">
                  <a16:creationId xmlns:a16="http://schemas.microsoft.com/office/drawing/2014/main" id="{11E692D4-6AEA-4652-A7AE-A02328258A55}"/>
                </a:ext>
              </a:extLst>
            </p:cNvPr>
            <p:cNvSpPr/>
            <p:nvPr/>
          </p:nvSpPr>
          <p:spPr>
            <a:xfrm>
              <a:off x="2618099" y="0"/>
              <a:ext cx="6596788" cy="6858000"/>
            </a:xfrm>
            <a:prstGeom prst="parallelogram">
              <a:avLst/>
            </a:prstGeom>
            <a:solidFill>
              <a:schemeClr val="bg1">
                <a:alpha val="8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/>
            </a:p>
          </p:txBody>
        </p:sp>
        <p:sp>
          <p:nvSpPr>
            <p:cNvPr id="9" name="Paralelogramo 8">
              <a:extLst>
                <a:ext uri="{FF2B5EF4-FFF2-40B4-BE49-F238E27FC236}">
                  <a16:creationId xmlns:a16="http://schemas.microsoft.com/office/drawing/2014/main" id="{A134AA32-2418-4A09-9BA8-ED7207AC0D74}"/>
                </a:ext>
              </a:extLst>
            </p:cNvPr>
            <p:cNvSpPr/>
            <p:nvPr/>
          </p:nvSpPr>
          <p:spPr>
            <a:xfrm>
              <a:off x="2340861" y="0"/>
              <a:ext cx="6596788" cy="6858000"/>
            </a:xfrm>
            <a:prstGeom prst="parallelogram">
              <a:avLst/>
            </a:prstGeom>
            <a:solidFill>
              <a:schemeClr val="bg1">
                <a:alpha val="6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/>
            </a:p>
          </p:txBody>
        </p:sp>
        <p:sp>
          <p:nvSpPr>
            <p:cNvPr id="22" name="Paralelogramo 21">
              <a:extLst>
                <a:ext uri="{FF2B5EF4-FFF2-40B4-BE49-F238E27FC236}">
                  <a16:creationId xmlns:a16="http://schemas.microsoft.com/office/drawing/2014/main" id="{0051AD99-BC4A-487F-BE1C-486FC5B8E9F2}"/>
                </a:ext>
              </a:extLst>
            </p:cNvPr>
            <p:cNvSpPr/>
            <p:nvPr/>
          </p:nvSpPr>
          <p:spPr>
            <a:xfrm>
              <a:off x="1826589" y="0"/>
              <a:ext cx="6596788" cy="6858000"/>
            </a:xfrm>
            <a:prstGeom prst="parallelogram">
              <a:avLst/>
            </a:prstGeom>
            <a:solidFill>
              <a:schemeClr val="bg1">
                <a:alpha val="8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/>
            </a:p>
          </p:txBody>
        </p:sp>
      </p:grpSp>
      <p:sp>
        <p:nvSpPr>
          <p:cNvPr id="28" name="Google Shape;175;p21">
            <a:extLst>
              <a:ext uri="{FF2B5EF4-FFF2-40B4-BE49-F238E27FC236}">
                <a16:creationId xmlns:a16="http://schemas.microsoft.com/office/drawing/2014/main" id="{AF21D79A-9CC1-4CB7-8C11-393E93B08BD0}"/>
              </a:ext>
            </a:extLst>
          </p:cNvPr>
          <p:cNvSpPr/>
          <p:nvPr/>
        </p:nvSpPr>
        <p:spPr>
          <a:xfrm>
            <a:off x="-14504" y="3238548"/>
            <a:ext cx="7605380" cy="1028502"/>
          </a:xfrm>
          <a:prstGeom prst="rect">
            <a:avLst/>
          </a:prstGeom>
          <a:solidFill>
            <a:schemeClr val="accent5">
              <a:alpha val="76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s-MX" sz="3600" b="1" i="1" dirty="0">
                <a:solidFill>
                  <a:srgbClr val="FFFFFF"/>
                </a:solidFill>
              </a:rPr>
              <a:t>CLASIFICACIÓN</a:t>
            </a:r>
            <a:endParaRPr lang="es-ES" sz="3600" b="1" i="1" dirty="0">
              <a:solidFill>
                <a:srgbClr val="FFFFFF"/>
              </a:solidFill>
            </a:endParaRPr>
          </a:p>
        </p:txBody>
      </p:sp>
      <p:sp>
        <p:nvSpPr>
          <p:cNvPr id="14" name="Rectángulo 13" descr="elemento decorativo">
            <a:extLst>
              <a:ext uri="{FF2B5EF4-FFF2-40B4-BE49-F238E27FC236}">
                <a16:creationId xmlns:a16="http://schemas.microsoft.com/office/drawing/2014/main" id="{C862BC4D-BD7A-417E-A34A-59CE4D4A6AC8}"/>
              </a:ext>
            </a:extLst>
          </p:cNvPr>
          <p:cNvSpPr/>
          <p:nvPr/>
        </p:nvSpPr>
        <p:spPr>
          <a:xfrm>
            <a:off x="0" y="6355760"/>
            <a:ext cx="12192000" cy="91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15" name="Elipse 14" descr="elemento decorativo">
            <a:extLst>
              <a:ext uri="{FF2B5EF4-FFF2-40B4-BE49-F238E27FC236}">
                <a16:creationId xmlns:a16="http://schemas.microsoft.com/office/drawing/2014/main" id="{652937FB-CDE3-46B3-8481-AB5DB8C4BABA}"/>
              </a:ext>
            </a:extLst>
          </p:cNvPr>
          <p:cNvSpPr/>
          <p:nvPr/>
        </p:nvSpPr>
        <p:spPr>
          <a:xfrm>
            <a:off x="11091210" y="6086479"/>
            <a:ext cx="600974" cy="60097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44" name="Marcador de número de diapositiva 5">
            <a:extLst>
              <a:ext uri="{FF2B5EF4-FFF2-40B4-BE49-F238E27FC236}">
                <a16:creationId xmlns:a16="http://schemas.microsoft.com/office/drawing/2014/main" id="{11457662-C1A5-4B93-8E30-88025E27C462}"/>
              </a:ext>
            </a:extLst>
          </p:cNvPr>
          <p:cNvSpPr txBox="1">
            <a:spLocks/>
          </p:cNvSpPr>
          <p:nvPr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fld id="{247A4EEE-49CE-4F6C-BF32-B7FCC5EBBF45}" type="slidenum">
              <a:rPr lang="es-ES" sz="1200" smtClean="0">
                <a:solidFill>
                  <a:schemeClr val="bg1"/>
                </a:solidFill>
              </a:rPr>
              <a:pPr algn="ctr" rtl="0"/>
              <a:t>33</a:t>
            </a:fld>
            <a:endParaRPr lang="es-ES" sz="1200">
              <a:solidFill>
                <a:schemeClr val="bg1"/>
              </a:solidFill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EE4199A-51D9-4A49-9CB9-9842BF13EAE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-280257" y="170900"/>
            <a:ext cx="3410478" cy="1918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5890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ángulo 13" descr="elemento decorativo">
            <a:extLst>
              <a:ext uri="{FF2B5EF4-FFF2-40B4-BE49-F238E27FC236}">
                <a16:creationId xmlns:a16="http://schemas.microsoft.com/office/drawing/2014/main" id="{C862BC4D-BD7A-417E-A34A-59CE4D4A6AC8}"/>
              </a:ext>
            </a:extLst>
          </p:cNvPr>
          <p:cNvSpPr/>
          <p:nvPr/>
        </p:nvSpPr>
        <p:spPr>
          <a:xfrm>
            <a:off x="0" y="6355760"/>
            <a:ext cx="12192000" cy="91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15" name="Elipse 14" descr="elemento decorativo">
            <a:extLst>
              <a:ext uri="{FF2B5EF4-FFF2-40B4-BE49-F238E27FC236}">
                <a16:creationId xmlns:a16="http://schemas.microsoft.com/office/drawing/2014/main" id="{652937FB-CDE3-46B3-8481-AB5DB8C4BABA}"/>
              </a:ext>
            </a:extLst>
          </p:cNvPr>
          <p:cNvSpPr/>
          <p:nvPr/>
        </p:nvSpPr>
        <p:spPr>
          <a:xfrm>
            <a:off x="11091210" y="6086479"/>
            <a:ext cx="600974" cy="60097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44" name="Marcador de número de diapositiva 5">
            <a:extLst>
              <a:ext uri="{FF2B5EF4-FFF2-40B4-BE49-F238E27FC236}">
                <a16:creationId xmlns:a16="http://schemas.microsoft.com/office/drawing/2014/main" id="{11457662-C1A5-4B93-8E30-88025E27C462}"/>
              </a:ext>
            </a:extLst>
          </p:cNvPr>
          <p:cNvSpPr txBox="1">
            <a:spLocks/>
          </p:cNvSpPr>
          <p:nvPr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fld id="{247A4EEE-49CE-4F6C-BF32-B7FCC5EBBF45}" type="slidenum">
              <a:rPr lang="es-ES" sz="1200" smtClean="0">
                <a:solidFill>
                  <a:schemeClr val="bg1"/>
                </a:solidFill>
              </a:rPr>
              <a:pPr algn="ctr" rtl="0"/>
              <a:t>34</a:t>
            </a:fld>
            <a:endParaRPr lang="es-ES" sz="1200">
              <a:solidFill>
                <a:schemeClr val="bg1"/>
              </a:solidFill>
            </a:endParaRPr>
          </a:p>
        </p:txBody>
      </p:sp>
      <p:sp>
        <p:nvSpPr>
          <p:cNvPr id="17" name="Google Shape;175;p21">
            <a:extLst>
              <a:ext uri="{FF2B5EF4-FFF2-40B4-BE49-F238E27FC236}">
                <a16:creationId xmlns:a16="http://schemas.microsoft.com/office/drawing/2014/main" id="{5E5BB265-BA8E-482E-B6DF-710A079317F9}"/>
              </a:ext>
            </a:extLst>
          </p:cNvPr>
          <p:cNvSpPr/>
          <p:nvPr/>
        </p:nvSpPr>
        <p:spPr>
          <a:xfrm>
            <a:off x="0" y="207814"/>
            <a:ext cx="5920509" cy="624408"/>
          </a:xfrm>
          <a:prstGeom prst="rect">
            <a:avLst/>
          </a:prstGeom>
          <a:solidFill>
            <a:schemeClr val="accent5">
              <a:alpha val="76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s-ES" sz="3600" b="1" i="1" dirty="0" err="1">
                <a:solidFill>
                  <a:srgbClr val="FFFFFF"/>
                </a:solidFill>
              </a:rPr>
              <a:t>Weka</a:t>
            </a:r>
            <a:r>
              <a:rPr lang="es-ES" sz="3600" b="1" i="1" dirty="0">
                <a:solidFill>
                  <a:srgbClr val="FFFFFF"/>
                </a:solidFill>
              </a:rPr>
              <a:t> </a:t>
            </a:r>
            <a:r>
              <a:rPr lang="es-ES" sz="3600" b="1" i="1" dirty="0" err="1">
                <a:solidFill>
                  <a:srgbClr val="FFFFFF"/>
                </a:solidFill>
              </a:rPr>
              <a:t>KStar</a:t>
            </a:r>
            <a:endParaRPr lang="es-ES" sz="3600" b="1" i="1" dirty="0">
              <a:solidFill>
                <a:srgbClr val="FFFFFF"/>
              </a:solidFill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4456108B-28B2-4723-B5FA-F1508339A2F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678882" y="94454"/>
            <a:ext cx="1513118" cy="851128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8E794863-AC76-434B-AE3F-2E39AEF44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5165" y="1779730"/>
            <a:ext cx="6770687" cy="3298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996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ángulo 13" descr="elemento decorativo">
            <a:extLst>
              <a:ext uri="{FF2B5EF4-FFF2-40B4-BE49-F238E27FC236}">
                <a16:creationId xmlns:a16="http://schemas.microsoft.com/office/drawing/2014/main" id="{C862BC4D-BD7A-417E-A34A-59CE4D4A6AC8}"/>
              </a:ext>
            </a:extLst>
          </p:cNvPr>
          <p:cNvSpPr/>
          <p:nvPr/>
        </p:nvSpPr>
        <p:spPr>
          <a:xfrm>
            <a:off x="0" y="6355760"/>
            <a:ext cx="12192000" cy="91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15" name="Elipse 14" descr="elemento decorativo">
            <a:extLst>
              <a:ext uri="{FF2B5EF4-FFF2-40B4-BE49-F238E27FC236}">
                <a16:creationId xmlns:a16="http://schemas.microsoft.com/office/drawing/2014/main" id="{652937FB-CDE3-46B3-8481-AB5DB8C4BABA}"/>
              </a:ext>
            </a:extLst>
          </p:cNvPr>
          <p:cNvSpPr/>
          <p:nvPr/>
        </p:nvSpPr>
        <p:spPr>
          <a:xfrm>
            <a:off x="11091210" y="6086479"/>
            <a:ext cx="600974" cy="60097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44" name="Marcador de número de diapositiva 5">
            <a:extLst>
              <a:ext uri="{FF2B5EF4-FFF2-40B4-BE49-F238E27FC236}">
                <a16:creationId xmlns:a16="http://schemas.microsoft.com/office/drawing/2014/main" id="{11457662-C1A5-4B93-8E30-88025E27C462}"/>
              </a:ext>
            </a:extLst>
          </p:cNvPr>
          <p:cNvSpPr txBox="1">
            <a:spLocks/>
          </p:cNvSpPr>
          <p:nvPr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fld id="{247A4EEE-49CE-4F6C-BF32-B7FCC5EBBF45}" type="slidenum">
              <a:rPr lang="es-ES" sz="1200" smtClean="0">
                <a:solidFill>
                  <a:schemeClr val="bg1"/>
                </a:solidFill>
              </a:rPr>
              <a:pPr algn="ctr" rtl="0"/>
              <a:t>35</a:t>
            </a:fld>
            <a:endParaRPr lang="es-ES" sz="1200">
              <a:solidFill>
                <a:schemeClr val="bg1"/>
              </a:solidFill>
            </a:endParaRPr>
          </a:p>
        </p:txBody>
      </p:sp>
      <p:sp>
        <p:nvSpPr>
          <p:cNvPr id="17" name="Google Shape;175;p21">
            <a:extLst>
              <a:ext uri="{FF2B5EF4-FFF2-40B4-BE49-F238E27FC236}">
                <a16:creationId xmlns:a16="http://schemas.microsoft.com/office/drawing/2014/main" id="{5E5BB265-BA8E-482E-B6DF-710A079317F9}"/>
              </a:ext>
            </a:extLst>
          </p:cNvPr>
          <p:cNvSpPr/>
          <p:nvPr/>
        </p:nvSpPr>
        <p:spPr>
          <a:xfrm>
            <a:off x="0" y="207814"/>
            <a:ext cx="5920509" cy="624408"/>
          </a:xfrm>
          <a:prstGeom prst="rect">
            <a:avLst/>
          </a:prstGeom>
          <a:solidFill>
            <a:schemeClr val="accent5">
              <a:alpha val="76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s-ES" sz="3600" b="1" i="1" dirty="0" err="1">
                <a:solidFill>
                  <a:srgbClr val="FFFFFF"/>
                </a:solidFill>
              </a:rPr>
              <a:t>Weka</a:t>
            </a:r>
            <a:r>
              <a:rPr lang="es-ES" sz="3600" b="1" i="1" dirty="0">
                <a:solidFill>
                  <a:srgbClr val="FFFFFF"/>
                </a:solidFill>
              </a:rPr>
              <a:t> </a:t>
            </a:r>
            <a:r>
              <a:rPr lang="es-ES" sz="3600" b="1" i="1" dirty="0" err="1">
                <a:solidFill>
                  <a:srgbClr val="FFFFFF"/>
                </a:solidFill>
              </a:rPr>
              <a:t>KStar</a:t>
            </a:r>
            <a:endParaRPr lang="es-ES" sz="3600" b="1" i="1" dirty="0">
              <a:solidFill>
                <a:srgbClr val="FFFFFF"/>
              </a:solidFill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4456108B-28B2-4723-B5FA-F1508339A2F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678882" y="94454"/>
            <a:ext cx="1513118" cy="851128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F69D55A3-A8FB-42B3-920A-8CBE50B378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5752" y="1126903"/>
            <a:ext cx="8120495" cy="2890838"/>
          </a:xfrm>
          <a:prstGeom prst="rect">
            <a:avLst/>
          </a:prstGeom>
        </p:spPr>
      </p:pic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3C9F41EF-0D0A-4AE0-8506-C8BC9993B92B}"/>
              </a:ext>
            </a:extLst>
          </p:cNvPr>
          <p:cNvSpPr/>
          <p:nvPr/>
        </p:nvSpPr>
        <p:spPr>
          <a:xfrm>
            <a:off x="1371600" y="4726939"/>
            <a:ext cx="9614925" cy="146240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ES" sz="2800" b="1" dirty="0">
                <a:solidFill>
                  <a:srgbClr val="E7E6E6">
                    <a:lumMod val="50000"/>
                  </a:srgbClr>
                </a:solidFill>
                <a:latin typeface="Raleway" panose="020B0604020202020204" charset="0"/>
                <a:cs typeface="Raleway" panose="020B0604020202020204" charset="0"/>
              </a:rPr>
              <a:t>Resultados </a:t>
            </a:r>
            <a:r>
              <a:rPr lang="es-ES" sz="2800" i="1" dirty="0">
                <a:solidFill>
                  <a:schemeClr val="accent3"/>
                </a:solidFill>
                <a:latin typeface="Raleway" panose="020B0604020202020204" charset="0"/>
                <a:cs typeface="Raleway" panose="020B0604020202020204" charset="0"/>
              </a:rPr>
              <a:t>“Accuracy” </a:t>
            </a:r>
            <a:r>
              <a:rPr lang="es-ES" sz="2800" i="1" dirty="0">
                <a:solidFill>
                  <a:schemeClr val="accent3"/>
                </a:solidFill>
                <a:latin typeface="Raleway" panose="020B0604020202020204" charset="0"/>
                <a:cs typeface="Raleway" panose="020B0604020202020204" charset="0"/>
                <a:sym typeface="Wingdings" panose="05000000000000000000" pitchFamily="2" charset="2"/>
              </a:rPr>
              <a:t> 36,67%</a:t>
            </a:r>
            <a:endParaRPr lang="es-ES" sz="2800" dirty="0">
              <a:solidFill>
                <a:srgbClr val="E7E6E6">
                  <a:lumMod val="50000"/>
                </a:srgbClr>
              </a:solidFill>
              <a:latin typeface="Raleway" panose="020B0604020202020204" charset="0"/>
              <a:cs typeface="Raleway" panose="020B0604020202020204" charset="0"/>
            </a:endParaRPr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D6595E6E-DBE2-43AE-A825-B4D89F81D631}"/>
              </a:ext>
            </a:extLst>
          </p:cNvPr>
          <p:cNvSpPr/>
          <p:nvPr/>
        </p:nvSpPr>
        <p:spPr>
          <a:xfrm>
            <a:off x="7237098" y="198444"/>
            <a:ext cx="3242335" cy="643148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ES" sz="2800" b="1" dirty="0" err="1">
                <a:solidFill>
                  <a:srgbClr val="E7E6E6">
                    <a:lumMod val="50000"/>
                  </a:srgbClr>
                </a:solidFill>
                <a:latin typeface="Raleway" panose="020B0604020202020204" charset="0"/>
                <a:cs typeface="Raleway" panose="020B0604020202020204" charset="0"/>
              </a:rPr>
              <a:t>Scorer</a:t>
            </a:r>
            <a:endParaRPr lang="es-ES" sz="2800" b="1" dirty="0">
              <a:solidFill>
                <a:srgbClr val="E7E6E6">
                  <a:lumMod val="50000"/>
                </a:srgbClr>
              </a:solidFill>
              <a:latin typeface="Raleway" panose="020B0604020202020204" charset="0"/>
              <a:cs typeface="Raleway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3198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ángulo 13" descr="elemento decorativo">
            <a:extLst>
              <a:ext uri="{FF2B5EF4-FFF2-40B4-BE49-F238E27FC236}">
                <a16:creationId xmlns:a16="http://schemas.microsoft.com/office/drawing/2014/main" id="{C862BC4D-BD7A-417E-A34A-59CE4D4A6AC8}"/>
              </a:ext>
            </a:extLst>
          </p:cNvPr>
          <p:cNvSpPr/>
          <p:nvPr/>
        </p:nvSpPr>
        <p:spPr>
          <a:xfrm>
            <a:off x="0" y="6355760"/>
            <a:ext cx="12192000" cy="91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15" name="Elipse 14" descr="elemento decorativo">
            <a:extLst>
              <a:ext uri="{FF2B5EF4-FFF2-40B4-BE49-F238E27FC236}">
                <a16:creationId xmlns:a16="http://schemas.microsoft.com/office/drawing/2014/main" id="{652937FB-CDE3-46B3-8481-AB5DB8C4BABA}"/>
              </a:ext>
            </a:extLst>
          </p:cNvPr>
          <p:cNvSpPr/>
          <p:nvPr/>
        </p:nvSpPr>
        <p:spPr>
          <a:xfrm>
            <a:off x="11091210" y="6086479"/>
            <a:ext cx="600974" cy="60097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44" name="Marcador de número de diapositiva 5">
            <a:extLst>
              <a:ext uri="{FF2B5EF4-FFF2-40B4-BE49-F238E27FC236}">
                <a16:creationId xmlns:a16="http://schemas.microsoft.com/office/drawing/2014/main" id="{11457662-C1A5-4B93-8E30-88025E27C462}"/>
              </a:ext>
            </a:extLst>
          </p:cNvPr>
          <p:cNvSpPr txBox="1">
            <a:spLocks/>
          </p:cNvSpPr>
          <p:nvPr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fld id="{247A4EEE-49CE-4F6C-BF32-B7FCC5EBBF45}" type="slidenum">
              <a:rPr lang="es-ES" sz="1200" smtClean="0">
                <a:solidFill>
                  <a:schemeClr val="bg1"/>
                </a:solidFill>
              </a:rPr>
              <a:pPr algn="ctr" rtl="0"/>
              <a:t>36</a:t>
            </a:fld>
            <a:endParaRPr lang="es-ES" sz="1200">
              <a:solidFill>
                <a:schemeClr val="bg1"/>
              </a:solidFill>
            </a:endParaRPr>
          </a:p>
        </p:txBody>
      </p:sp>
      <p:sp>
        <p:nvSpPr>
          <p:cNvPr id="17" name="Google Shape;175;p21">
            <a:extLst>
              <a:ext uri="{FF2B5EF4-FFF2-40B4-BE49-F238E27FC236}">
                <a16:creationId xmlns:a16="http://schemas.microsoft.com/office/drawing/2014/main" id="{5E5BB265-BA8E-482E-B6DF-710A079317F9}"/>
              </a:ext>
            </a:extLst>
          </p:cNvPr>
          <p:cNvSpPr/>
          <p:nvPr/>
        </p:nvSpPr>
        <p:spPr>
          <a:xfrm>
            <a:off x="0" y="207814"/>
            <a:ext cx="5920509" cy="624408"/>
          </a:xfrm>
          <a:prstGeom prst="rect">
            <a:avLst/>
          </a:prstGeom>
          <a:solidFill>
            <a:schemeClr val="accent5">
              <a:alpha val="76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s-ES" sz="3600" b="1" i="1" dirty="0" err="1">
                <a:solidFill>
                  <a:srgbClr val="FFFFFF"/>
                </a:solidFill>
              </a:rPr>
              <a:t>Decision</a:t>
            </a:r>
            <a:r>
              <a:rPr lang="es-ES" sz="3600" b="1" i="1" dirty="0">
                <a:solidFill>
                  <a:srgbClr val="FFFFFF"/>
                </a:solidFill>
              </a:rPr>
              <a:t> </a:t>
            </a:r>
            <a:r>
              <a:rPr lang="es-ES" sz="3600" b="1" i="1" dirty="0" err="1">
                <a:solidFill>
                  <a:srgbClr val="FFFFFF"/>
                </a:solidFill>
              </a:rPr>
              <a:t>Tree</a:t>
            </a:r>
            <a:r>
              <a:rPr lang="es-ES" sz="3600" b="1" i="1" dirty="0">
                <a:solidFill>
                  <a:srgbClr val="FFFFFF"/>
                </a:solidFill>
              </a:rPr>
              <a:t> </a:t>
            </a:r>
            <a:r>
              <a:rPr lang="es-ES" sz="3600" b="1" i="1" dirty="0" err="1">
                <a:solidFill>
                  <a:srgbClr val="FFFFFF"/>
                </a:solidFill>
              </a:rPr>
              <a:t>Learner</a:t>
            </a:r>
            <a:endParaRPr lang="es-ES" sz="3600" b="1" i="1" dirty="0">
              <a:solidFill>
                <a:srgbClr val="FFFFFF"/>
              </a:solidFill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4456108B-28B2-4723-B5FA-F1508339A2F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678882" y="94454"/>
            <a:ext cx="1513118" cy="851128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F96DEDCC-C8F9-4ED0-924B-F9FBFB6331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9869" y="1660135"/>
            <a:ext cx="6672262" cy="3537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376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ángulo 13" descr="elemento decorativo">
            <a:extLst>
              <a:ext uri="{FF2B5EF4-FFF2-40B4-BE49-F238E27FC236}">
                <a16:creationId xmlns:a16="http://schemas.microsoft.com/office/drawing/2014/main" id="{C862BC4D-BD7A-417E-A34A-59CE4D4A6AC8}"/>
              </a:ext>
            </a:extLst>
          </p:cNvPr>
          <p:cNvSpPr/>
          <p:nvPr/>
        </p:nvSpPr>
        <p:spPr>
          <a:xfrm>
            <a:off x="0" y="6355760"/>
            <a:ext cx="12192000" cy="91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15" name="Elipse 14" descr="elemento decorativo">
            <a:extLst>
              <a:ext uri="{FF2B5EF4-FFF2-40B4-BE49-F238E27FC236}">
                <a16:creationId xmlns:a16="http://schemas.microsoft.com/office/drawing/2014/main" id="{652937FB-CDE3-46B3-8481-AB5DB8C4BABA}"/>
              </a:ext>
            </a:extLst>
          </p:cNvPr>
          <p:cNvSpPr/>
          <p:nvPr/>
        </p:nvSpPr>
        <p:spPr>
          <a:xfrm>
            <a:off x="11091210" y="6086479"/>
            <a:ext cx="600974" cy="60097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44" name="Marcador de número de diapositiva 5">
            <a:extLst>
              <a:ext uri="{FF2B5EF4-FFF2-40B4-BE49-F238E27FC236}">
                <a16:creationId xmlns:a16="http://schemas.microsoft.com/office/drawing/2014/main" id="{11457662-C1A5-4B93-8E30-88025E27C462}"/>
              </a:ext>
            </a:extLst>
          </p:cNvPr>
          <p:cNvSpPr txBox="1">
            <a:spLocks/>
          </p:cNvSpPr>
          <p:nvPr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fld id="{247A4EEE-49CE-4F6C-BF32-B7FCC5EBBF45}" type="slidenum">
              <a:rPr lang="es-ES" sz="1200" smtClean="0">
                <a:solidFill>
                  <a:schemeClr val="bg1"/>
                </a:solidFill>
              </a:rPr>
              <a:pPr algn="ctr" rtl="0"/>
              <a:t>37</a:t>
            </a:fld>
            <a:endParaRPr lang="es-ES" sz="1200">
              <a:solidFill>
                <a:schemeClr val="bg1"/>
              </a:solidFill>
            </a:endParaRPr>
          </a:p>
        </p:txBody>
      </p:sp>
      <p:sp>
        <p:nvSpPr>
          <p:cNvPr id="17" name="Google Shape;175;p21">
            <a:extLst>
              <a:ext uri="{FF2B5EF4-FFF2-40B4-BE49-F238E27FC236}">
                <a16:creationId xmlns:a16="http://schemas.microsoft.com/office/drawing/2014/main" id="{5E5BB265-BA8E-482E-B6DF-710A079317F9}"/>
              </a:ext>
            </a:extLst>
          </p:cNvPr>
          <p:cNvSpPr/>
          <p:nvPr/>
        </p:nvSpPr>
        <p:spPr>
          <a:xfrm>
            <a:off x="0" y="207814"/>
            <a:ext cx="5920509" cy="624408"/>
          </a:xfrm>
          <a:prstGeom prst="rect">
            <a:avLst/>
          </a:prstGeom>
          <a:solidFill>
            <a:schemeClr val="accent5">
              <a:alpha val="76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s-ES" sz="3600" b="1" i="1" dirty="0" err="1">
                <a:solidFill>
                  <a:srgbClr val="FFFFFF"/>
                </a:solidFill>
              </a:rPr>
              <a:t>Decision</a:t>
            </a:r>
            <a:r>
              <a:rPr lang="es-ES" sz="3600" b="1" i="1" dirty="0">
                <a:solidFill>
                  <a:srgbClr val="FFFFFF"/>
                </a:solidFill>
              </a:rPr>
              <a:t> </a:t>
            </a:r>
            <a:r>
              <a:rPr lang="es-ES" sz="3600" b="1" i="1" dirty="0" err="1">
                <a:solidFill>
                  <a:srgbClr val="FFFFFF"/>
                </a:solidFill>
              </a:rPr>
              <a:t>Tree</a:t>
            </a:r>
            <a:r>
              <a:rPr lang="es-ES" sz="3600" b="1" i="1" dirty="0">
                <a:solidFill>
                  <a:srgbClr val="FFFFFF"/>
                </a:solidFill>
              </a:rPr>
              <a:t> </a:t>
            </a:r>
            <a:r>
              <a:rPr lang="es-ES" sz="3600" b="1" i="1" dirty="0" err="1">
                <a:solidFill>
                  <a:srgbClr val="FFFFFF"/>
                </a:solidFill>
              </a:rPr>
              <a:t>Learner</a:t>
            </a:r>
            <a:endParaRPr lang="es-ES" sz="3600" b="1" i="1" dirty="0">
              <a:solidFill>
                <a:srgbClr val="FFFFFF"/>
              </a:solidFill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4456108B-28B2-4723-B5FA-F1508339A2F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678882" y="94454"/>
            <a:ext cx="1513118" cy="851128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BD2D30DF-049E-4045-A0DA-7082FAE05C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2249" y="1401630"/>
            <a:ext cx="7716520" cy="2755900"/>
          </a:xfrm>
          <a:prstGeom prst="rect">
            <a:avLst/>
          </a:prstGeom>
        </p:spPr>
      </p:pic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D69749D5-C05D-4834-A50D-A54007F329A1}"/>
              </a:ext>
            </a:extLst>
          </p:cNvPr>
          <p:cNvSpPr/>
          <p:nvPr/>
        </p:nvSpPr>
        <p:spPr>
          <a:xfrm>
            <a:off x="1371600" y="4726939"/>
            <a:ext cx="9614925" cy="146240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ES" sz="2800" b="1" dirty="0">
                <a:solidFill>
                  <a:srgbClr val="E7E6E6">
                    <a:lumMod val="50000"/>
                  </a:srgbClr>
                </a:solidFill>
                <a:latin typeface="Raleway" panose="020B0604020202020204" charset="0"/>
                <a:cs typeface="Raleway" panose="020B0604020202020204" charset="0"/>
              </a:rPr>
              <a:t>Resultados </a:t>
            </a:r>
            <a:r>
              <a:rPr lang="es-ES" sz="2800" i="1" dirty="0">
                <a:solidFill>
                  <a:schemeClr val="accent3"/>
                </a:solidFill>
                <a:latin typeface="Raleway" panose="020B0604020202020204" charset="0"/>
                <a:cs typeface="Raleway" panose="020B0604020202020204" charset="0"/>
              </a:rPr>
              <a:t>“Accuracy” </a:t>
            </a:r>
            <a:r>
              <a:rPr lang="es-ES" sz="2800" i="1" dirty="0">
                <a:solidFill>
                  <a:schemeClr val="accent3"/>
                </a:solidFill>
                <a:latin typeface="Raleway" panose="020B0604020202020204" charset="0"/>
                <a:cs typeface="Raleway" panose="020B0604020202020204" charset="0"/>
                <a:sym typeface="Wingdings" panose="05000000000000000000" pitchFamily="2" charset="2"/>
              </a:rPr>
              <a:t> 40,0%</a:t>
            </a:r>
            <a:endParaRPr lang="es-ES" sz="2800" dirty="0">
              <a:solidFill>
                <a:srgbClr val="E7E6E6">
                  <a:lumMod val="50000"/>
                </a:srgbClr>
              </a:solidFill>
              <a:latin typeface="Raleway" panose="020B0604020202020204" charset="0"/>
              <a:cs typeface="Raleway" panose="020B0604020202020204" charset="0"/>
            </a:endParaRPr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E5C6ECD6-7C5D-4533-A9D2-B724103762E4}"/>
              </a:ext>
            </a:extLst>
          </p:cNvPr>
          <p:cNvSpPr/>
          <p:nvPr/>
        </p:nvSpPr>
        <p:spPr>
          <a:xfrm>
            <a:off x="7237098" y="198444"/>
            <a:ext cx="3242335" cy="643148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ES" sz="2800" b="1" dirty="0" err="1">
                <a:solidFill>
                  <a:srgbClr val="E7E6E6">
                    <a:lumMod val="50000"/>
                  </a:srgbClr>
                </a:solidFill>
                <a:latin typeface="Raleway" panose="020B0604020202020204" charset="0"/>
                <a:cs typeface="Raleway" panose="020B0604020202020204" charset="0"/>
              </a:rPr>
              <a:t>Scorer</a:t>
            </a:r>
            <a:endParaRPr lang="es-ES" sz="2800" b="1" dirty="0">
              <a:solidFill>
                <a:srgbClr val="E7E6E6">
                  <a:lumMod val="50000"/>
                </a:srgbClr>
              </a:solidFill>
              <a:latin typeface="Raleway" panose="020B0604020202020204" charset="0"/>
              <a:cs typeface="Raleway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9627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ángulo 13" descr="elemento decorativo">
            <a:extLst>
              <a:ext uri="{FF2B5EF4-FFF2-40B4-BE49-F238E27FC236}">
                <a16:creationId xmlns:a16="http://schemas.microsoft.com/office/drawing/2014/main" id="{C862BC4D-BD7A-417E-A34A-59CE4D4A6AC8}"/>
              </a:ext>
            </a:extLst>
          </p:cNvPr>
          <p:cNvSpPr/>
          <p:nvPr/>
        </p:nvSpPr>
        <p:spPr>
          <a:xfrm>
            <a:off x="0" y="6355760"/>
            <a:ext cx="12192000" cy="91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15" name="Elipse 14" descr="elemento decorativo">
            <a:extLst>
              <a:ext uri="{FF2B5EF4-FFF2-40B4-BE49-F238E27FC236}">
                <a16:creationId xmlns:a16="http://schemas.microsoft.com/office/drawing/2014/main" id="{652937FB-CDE3-46B3-8481-AB5DB8C4BABA}"/>
              </a:ext>
            </a:extLst>
          </p:cNvPr>
          <p:cNvSpPr/>
          <p:nvPr/>
        </p:nvSpPr>
        <p:spPr>
          <a:xfrm>
            <a:off x="11091210" y="6086479"/>
            <a:ext cx="600974" cy="60097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44" name="Marcador de número de diapositiva 5">
            <a:extLst>
              <a:ext uri="{FF2B5EF4-FFF2-40B4-BE49-F238E27FC236}">
                <a16:creationId xmlns:a16="http://schemas.microsoft.com/office/drawing/2014/main" id="{11457662-C1A5-4B93-8E30-88025E27C462}"/>
              </a:ext>
            </a:extLst>
          </p:cNvPr>
          <p:cNvSpPr txBox="1">
            <a:spLocks/>
          </p:cNvSpPr>
          <p:nvPr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fld id="{247A4EEE-49CE-4F6C-BF32-B7FCC5EBBF45}" type="slidenum">
              <a:rPr lang="es-ES" sz="1200" smtClean="0">
                <a:solidFill>
                  <a:schemeClr val="bg1"/>
                </a:solidFill>
              </a:rPr>
              <a:pPr algn="ctr" rtl="0"/>
              <a:t>38</a:t>
            </a:fld>
            <a:endParaRPr lang="es-ES" sz="1200">
              <a:solidFill>
                <a:schemeClr val="bg1"/>
              </a:solidFill>
            </a:endParaRPr>
          </a:p>
        </p:txBody>
      </p:sp>
      <p:sp>
        <p:nvSpPr>
          <p:cNvPr id="17" name="Google Shape;175;p21">
            <a:extLst>
              <a:ext uri="{FF2B5EF4-FFF2-40B4-BE49-F238E27FC236}">
                <a16:creationId xmlns:a16="http://schemas.microsoft.com/office/drawing/2014/main" id="{5E5BB265-BA8E-482E-B6DF-710A079317F9}"/>
              </a:ext>
            </a:extLst>
          </p:cNvPr>
          <p:cNvSpPr/>
          <p:nvPr/>
        </p:nvSpPr>
        <p:spPr>
          <a:xfrm>
            <a:off x="0" y="207814"/>
            <a:ext cx="5920509" cy="624408"/>
          </a:xfrm>
          <a:prstGeom prst="rect">
            <a:avLst/>
          </a:prstGeom>
          <a:solidFill>
            <a:schemeClr val="accent5">
              <a:alpha val="76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s-ES" sz="3600" b="1" i="1" dirty="0" err="1">
                <a:solidFill>
                  <a:srgbClr val="FFFFFF"/>
                </a:solidFill>
              </a:rPr>
              <a:t>Naive</a:t>
            </a:r>
            <a:r>
              <a:rPr lang="es-ES" sz="3600" b="1" i="1" dirty="0">
                <a:solidFill>
                  <a:srgbClr val="FFFFFF"/>
                </a:solidFill>
              </a:rPr>
              <a:t> Bayes </a:t>
            </a:r>
            <a:r>
              <a:rPr lang="es-ES" sz="3600" b="1" i="1" dirty="0" err="1">
                <a:solidFill>
                  <a:srgbClr val="FFFFFF"/>
                </a:solidFill>
              </a:rPr>
              <a:t>learner</a:t>
            </a:r>
            <a:endParaRPr lang="es-ES" sz="3600" b="1" i="1" dirty="0">
              <a:solidFill>
                <a:srgbClr val="FFFFFF"/>
              </a:solidFill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4456108B-28B2-4723-B5FA-F1508339A2F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678882" y="94454"/>
            <a:ext cx="1513118" cy="851128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7E083E7A-5873-468A-AF49-7573A0C90E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2632" y="1542529"/>
            <a:ext cx="7546736" cy="3802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79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ángulo 13" descr="elemento decorativo">
            <a:extLst>
              <a:ext uri="{FF2B5EF4-FFF2-40B4-BE49-F238E27FC236}">
                <a16:creationId xmlns:a16="http://schemas.microsoft.com/office/drawing/2014/main" id="{C862BC4D-BD7A-417E-A34A-59CE4D4A6AC8}"/>
              </a:ext>
            </a:extLst>
          </p:cNvPr>
          <p:cNvSpPr/>
          <p:nvPr/>
        </p:nvSpPr>
        <p:spPr>
          <a:xfrm>
            <a:off x="0" y="6355760"/>
            <a:ext cx="12192000" cy="91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15" name="Elipse 14" descr="elemento decorativo">
            <a:extLst>
              <a:ext uri="{FF2B5EF4-FFF2-40B4-BE49-F238E27FC236}">
                <a16:creationId xmlns:a16="http://schemas.microsoft.com/office/drawing/2014/main" id="{652937FB-CDE3-46B3-8481-AB5DB8C4BABA}"/>
              </a:ext>
            </a:extLst>
          </p:cNvPr>
          <p:cNvSpPr/>
          <p:nvPr/>
        </p:nvSpPr>
        <p:spPr>
          <a:xfrm>
            <a:off x="11091210" y="6086479"/>
            <a:ext cx="600974" cy="60097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44" name="Marcador de número de diapositiva 5">
            <a:extLst>
              <a:ext uri="{FF2B5EF4-FFF2-40B4-BE49-F238E27FC236}">
                <a16:creationId xmlns:a16="http://schemas.microsoft.com/office/drawing/2014/main" id="{11457662-C1A5-4B93-8E30-88025E27C462}"/>
              </a:ext>
            </a:extLst>
          </p:cNvPr>
          <p:cNvSpPr txBox="1">
            <a:spLocks/>
          </p:cNvSpPr>
          <p:nvPr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fld id="{247A4EEE-49CE-4F6C-BF32-B7FCC5EBBF45}" type="slidenum">
              <a:rPr lang="es-ES" sz="1200" smtClean="0">
                <a:solidFill>
                  <a:schemeClr val="bg1"/>
                </a:solidFill>
              </a:rPr>
              <a:pPr algn="ctr" rtl="0"/>
              <a:t>39</a:t>
            </a:fld>
            <a:endParaRPr lang="es-ES" sz="1200">
              <a:solidFill>
                <a:schemeClr val="bg1"/>
              </a:solidFill>
            </a:endParaRPr>
          </a:p>
        </p:txBody>
      </p:sp>
      <p:sp>
        <p:nvSpPr>
          <p:cNvPr id="17" name="Google Shape;175;p21">
            <a:extLst>
              <a:ext uri="{FF2B5EF4-FFF2-40B4-BE49-F238E27FC236}">
                <a16:creationId xmlns:a16="http://schemas.microsoft.com/office/drawing/2014/main" id="{5E5BB265-BA8E-482E-B6DF-710A079317F9}"/>
              </a:ext>
            </a:extLst>
          </p:cNvPr>
          <p:cNvSpPr/>
          <p:nvPr/>
        </p:nvSpPr>
        <p:spPr>
          <a:xfrm>
            <a:off x="0" y="207814"/>
            <a:ext cx="5920509" cy="624408"/>
          </a:xfrm>
          <a:prstGeom prst="rect">
            <a:avLst/>
          </a:prstGeom>
          <a:solidFill>
            <a:schemeClr val="accent5">
              <a:alpha val="76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s-ES" sz="3600" b="1" i="1" dirty="0" err="1">
                <a:solidFill>
                  <a:srgbClr val="FFFFFF"/>
                </a:solidFill>
              </a:rPr>
              <a:t>Naive</a:t>
            </a:r>
            <a:r>
              <a:rPr lang="es-ES" sz="3600" b="1" i="1" dirty="0">
                <a:solidFill>
                  <a:srgbClr val="FFFFFF"/>
                </a:solidFill>
              </a:rPr>
              <a:t> Bayes </a:t>
            </a:r>
            <a:r>
              <a:rPr lang="es-ES" sz="3600" b="1" i="1" dirty="0" err="1">
                <a:solidFill>
                  <a:srgbClr val="FFFFFF"/>
                </a:solidFill>
              </a:rPr>
              <a:t>learner</a:t>
            </a:r>
            <a:endParaRPr lang="es-ES" sz="3600" b="1" i="1" dirty="0">
              <a:solidFill>
                <a:srgbClr val="FFFFFF"/>
              </a:solidFill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4456108B-28B2-4723-B5FA-F1508339A2F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678882" y="94454"/>
            <a:ext cx="1513118" cy="851128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4E0E7416-DEE8-41A6-B085-C4E11D60EF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3038" y="1395280"/>
            <a:ext cx="7765923" cy="2768600"/>
          </a:xfrm>
          <a:prstGeom prst="rect">
            <a:avLst/>
          </a:prstGeom>
        </p:spPr>
      </p:pic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A2EF9B8C-204A-4FB0-9F62-5642D21D8AF2}"/>
              </a:ext>
            </a:extLst>
          </p:cNvPr>
          <p:cNvSpPr/>
          <p:nvPr/>
        </p:nvSpPr>
        <p:spPr>
          <a:xfrm>
            <a:off x="1371600" y="4726939"/>
            <a:ext cx="9614925" cy="146240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ES" sz="2800" b="1" dirty="0">
                <a:solidFill>
                  <a:srgbClr val="E7E6E6">
                    <a:lumMod val="50000"/>
                  </a:srgbClr>
                </a:solidFill>
                <a:latin typeface="Raleway" panose="020B0604020202020204" charset="0"/>
                <a:cs typeface="Raleway" panose="020B0604020202020204" charset="0"/>
              </a:rPr>
              <a:t>Resultados </a:t>
            </a:r>
            <a:r>
              <a:rPr lang="es-ES" sz="2800" i="1" dirty="0">
                <a:solidFill>
                  <a:schemeClr val="accent3"/>
                </a:solidFill>
                <a:latin typeface="Raleway" panose="020B0604020202020204" charset="0"/>
                <a:cs typeface="Raleway" panose="020B0604020202020204" charset="0"/>
              </a:rPr>
              <a:t>“Accuracy” </a:t>
            </a:r>
            <a:r>
              <a:rPr lang="es-ES" sz="2800" i="1" dirty="0">
                <a:solidFill>
                  <a:schemeClr val="accent3"/>
                </a:solidFill>
                <a:latin typeface="Raleway" panose="020B0604020202020204" charset="0"/>
                <a:cs typeface="Raleway" panose="020B0604020202020204" charset="0"/>
                <a:sym typeface="Wingdings" panose="05000000000000000000" pitchFamily="2" charset="2"/>
              </a:rPr>
              <a:t> 43,33%</a:t>
            </a:r>
            <a:endParaRPr lang="es-ES" sz="2800" dirty="0">
              <a:solidFill>
                <a:srgbClr val="E7E6E6">
                  <a:lumMod val="50000"/>
                </a:srgbClr>
              </a:solidFill>
              <a:latin typeface="Raleway" panose="020B0604020202020204" charset="0"/>
              <a:cs typeface="Raleway" panose="020B0604020202020204" charset="0"/>
            </a:endParaRPr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F7D92E2E-D6F8-423F-AC8D-E59035DB6398}"/>
              </a:ext>
            </a:extLst>
          </p:cNvPr>
          <p:cNvSpPr/>
          <p:nvPr/>
        </p:nvSpPr>
        <p:spPr>
          <a:xfrm>
            <a:off x="7237098" y="198444"/>
            <a:ext cx="3242335" cy="643148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ES" sz="2800" b="1" dirty="0" err="1">
                <a:solidFill>
                  <a:srgbClr val="E7E6E6">
                    <a:lumMod val="50000"/>
                  </a:srgbClr>
                </a:solidFill>
                <a:latin typeface="Raleway" panose="020B0604020202020204" charset="0"/>
                <a:cs typeface="Raleway" panose="020B0604020202020204" charset="0"/>
              </a:rPr>
              <a:t>Scorer</a:t>
            </a:r>
            <a:endParaRPr lang="es-ES" sz="2800" b="1" dirty="0">
              <a:solidFill>
                <a:srgbClr val="E7E6E6">
                  <a:lumMod val="50000"/>
                </a:srgbClr>
              </a:solidFill>
              <a:latin typeface="Raleway" panose="020B0604020202020204" charset="0"/>
              <a:cs typeface="Raleway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0049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ángulo 13" descr="elemento decorativo">
            <a:extLst>
              <a:ext uri="{FF2B5EF4-FFF2-40B4-BE49-F238E27FC236}">
                <a16:creationId xmlns:a16="http://schemas.microsoft.com/office/drawing/2014/main" id="{C862BC4D-BD7A-417E-A34A-59CE4D4A6AC8}"/>
              </a:ext>
            </a:extLst>
          </p:cNvPr>
          <p:cNvSpPr/>
          <p:nvPr/>
        </p:nvSpPr>
        <p:spPr>
          <a:xfrm>
            <a:off x="0" y="6355760"/>
            <a:ext cx="12192000" cy="91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15" name="Elipse 14" descr="elemento decorativo">
            <a:extLst>
              <a:ext uri="{FF2B5EF4-FFF2-40B4-BE49-F238E27FC236}">
                <a16:creationId xmlns:a16="http://schemas.microsoft.com/office/drawing/2014/main" id="{652937FB-CDE3-46B3-8481-AB5DB8C4BABA}"/>
              </a:ext>
            </a:extLst>
          </p:cNvPr>
          <p:cNvSpPr/>
          <p:nvPr/>
        </p:nvSpPr>
        <p:spPr>
          <a:xfrm>
            <a:off x="11091210" y="6086479"/>
            <a:ext cx="600974" cy="60097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44" name="Marcador de número de diapositiva 5">
            <a:extLst>
              <a:ext uri="{FF2B5EF4-FFF2-40B4-BE49-F238E27FC236}">
                <a16:creationId xmlns:a16="http://schemas.microsoft.com/office/drawing/2014/main" id="{11457662-C1A5-4B93-8E30-88025E27C462}"/>
              </a:ext>
            </a:extLst>
          </p:cNvPr>
          <p:cNvSpPr txBox="1">
            <a:spLocks/>
          </p:cNvSpPr>
          <p:nvPr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fld id="{247A4EEE-49CE-4F6C-BF32-B7FCC5EBBF45}" type="slidenum">
              <a:rPr lang="es-ES" sz="1200" smtClean="0">
                <a:solidFill>
                  <a:schemeClr val="bg1"/>
                </a:solidFill>
              </a:rPr>
              <a:pPr algn="ctr" rtl="0"/>
              <a:t>4</a:t>
            </a:fld>
            <a:endParaRPr lang="es-ES" sz="1200">
              <a:solidFill>
                <a:schemeClr val="bg1"/>
              </a:solidFill>
            </a:endParaRPr>
          </a:p>
        </p:txBody>
      </p:sp>
      <p:sp>
        <p:nvSpPr>
          <p:cNvPr id="17" name="Google Shape;175;p21">
            <a:extLst>
              <a:ext uri="{FF2B5EF4-FFF2-40B4-BE49-F238E27FC236}">
                <a16:creationId xmlns:a16="http://schemas.microsoft.com/office/drawing/2014/main" id="{5E5BB265-BA8E-482E-B6DF-710A079317F9}"/>
              </a:ext>
            </a:extLst>
          </p:cNvPr>
          <p:cNvSpPr/>
          <p:nvPr/>
        </p:nvSpPr>
        <p:spPr>
          <a:xfrm>
            <a:off x="0" y="207814"/>
            <a:ext cx="5920509" cy="624408"/>
          </a:xfrm>
          <a:prstGeom prst="rect">
            <a:avLst/>
          </a:prstGeom>
          <a:solidFill>
            <a:schemeClr val="accent5">
              <a:alpha val="76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s-ES" sz="3600" b="1" i="1" dirty="0">
                <a:solidFill>
                  <a:srgbClr val="FFFFFF"/>
                </a:solidFill>
              </a:rPr>
              <a:t>Atributos I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4456108B-28B2-4723-B5FA-F1508339A2F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678882" y="94454"/>
            <a:ext cx="1513118" cy="851128"/>
          </a:xfrm>
          <a:prstGeom prst="rect">
            <a:avLst/>
          </a:prstGeom>
        </p:spPr>
      </p:pic>
      <p:sp>
        <p:nvSpPr>
          <p:cNvPr id="23" name="Google Shape;175;p21">
            <a:extLst>
              <a:ext uri="{FF2B5EF4-FFF2-40B4-BE49-F238E27FC236}">
                <a16:creationId xmlns:a16="http://schemas.microsoft.com/office/drawing/2014/main" id="{CA5F4B9B-0004-45A7-81C8-1C26966D248E}"/>
              </a:ext>
            </a:extLst>
          </p:cNvPr>
          <p:cNvSpPr/>
          <p:nvPr/>
        </p:nvSpPr>
        <p:spPr>
          <a:xfrm>
            <a:off x="0" y="6233592"/>
            <a:ext cx="7035800" cy="624408"/>
          </a:xfrm>
          <a:prstGeom prst="rect">
            <a:avLst/>
          </a:prstGeom>
          <a:solidFill>
            <a:schemeClr val="accent3">
              <a:lumMod val="75000"/>
              <a:alpha val="76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s-ES" sz="2800" b="1" i="1" dirty="0">
                <a:solidFill>
                  <a:srgbClr val="FFFFFF"/>
                </a:solidFill>
              </a:rPr>
              <a:t>https://www.kaggle.com/ronitf/heartdisease-uci</a:t>
            </a:r>
          </a:p>
        </p:txBody>
      </p:sp>
      <p:sp>
        <p:nvSpPr>
          <p:cNvPr id="13" name="Rectángulo: esquinas redondeadas 12">
            <a:extLst>
              <a:ext uri="{FF2B5EF4-FFF2-40B4-BE49-F238E27FC236}">
                <a16:creationId xmlns:a16="http://schemas.microsoft.com/office/drawing/2014/main" id="{34AD76F7-821B-4535-92DC-078F97DEEBC4}"/>
              </a:ext>
            </a:extLst>
          </p:cNvPr>
          <p:cNvSpPr/>
          <p:nvPr/>
        </p:nvSpPr>
        <p:spPr>
          <a:xfrm>
            <a:off x="499816" y="1031537"/>
            <a:ext cx="11192368" cy="5003509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s-ES" sz="3600" b="1" dirty="0">
              <a:solidFill>
                <a:srgbClr val="E7E6E6">
                  <a:lumMod val="50000"/>
                </a:srgbClr>
              </a:solidFill>
              <a:latin typeface="Raleway" panose="020B0604020202020204" charset="0"/>
              <a:cs typeface="Raleway" panose="020B0604020202020204" charset="0"/>
            </a:endParaRPr>
          </a:p>
        </p:txBody>
      </p:sp>
      <p:sp>
        <p:nvSpPr>
          <p:cNvPr id="16" name="Rectángulo: esquinas redondeadas 15">
            <a:extLst>
              <a:ext uri="{FF2B5EF4-FFF2-40B4-BE49-F238E27FC236}">
                <a16:creationId xmlns:a16="http://schemas.microsoft.com/office/drawing/2014/main" id="{3D2C2A72-9B38-435E-AA62-FB4BB7B4BF3A}"/>
              </a:ext>
            </a:extLst>
          </p:cNvPr>
          <p:cNvSpPr/>
          <p:nvPr/>
        </p:nvSpPr>
        <p:spPr>
          <a:xfrm>
            <a:off x="990550" y="2995348"/>
            <a:ext cx="4929958" cy="86730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ES" sz="2800" b="1" dirty="0">
                <a:solidFill>
                  <a:srgbClr val="E7E6E6">
                    <a:lumMod val="50000"/>
                  </a:srgbClr>
                </a:solidFill>
                <a:latin typeface="Raleway" panose="020B0604020202020204" charset="0"/>
                <a:cs typeface="Raleway" panose="020B0604020202020204" charset="0"/>
              </a:rPr>
              <a:t>TIPO DE DOLOR DE PECHO</a:t>
            </a:r>
          </a:p>
        </p:txBody>
      </p:sp>
      <p:sp>
        <p:nvSpPr>
          <p:cNvPr id="18" name="Rectángulo: esquinas redondeadas 17">
            <a:extLst>
              <a:ext uri="{FF2B5EF4-FFF2-40B4-BE49-F238E27FC236}">
                <a16:creationId xmlns:a16="http://schemas.microsoft.com/office/drawing/2014/main" id="{654CEC94-6FCC-45C5-B079-BC1AAB9065EC}"/>
              </a:ext>
            </a:extLst>
          </p:cNvPr>
          <p:cNvSpPr/>
          <p:nvPr/>
        </p:nvSpPr>
        <p:spPr>
          <a:xfrm>
            <a:off x="6271491" y="2995348"/>
            <a:ext cx="4929958" cy="86730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ES" sz="2800" b="1" dirty="0">
                <a:solidFill>
                  <a:srgbClr val="E7E6E6">
                    <a:lumMod val="50000"/>
                  </a:srgbClr>
                </a:solidFill>
                <a:latin typeface="Raleway" panose="020B0604020202020204" charset="0"/>
                <a:cs typeface="Raleway" panose="020B0604020202020204" charset="0"/>
              </a:rPr>
              <a:t>PRESIÓN SANGUÍNEA EN REPOSO</a:t>
            </a:r>
          </a:p>
        </p:txBody>
      </p:sp>
      <p:sp>
        <p:nvSpPr>
          <p:cNvPr id="20" name="Rectángulo: esquinas redondeadas 19">
            <a:extLst>
              <a:ext uri="{FF2B5EF4-FFF2-40B4-BE49-F238E27FC236}">
                <a16:creationId xmlns:a16="http://schemas.microsoft.com/office/drawing/2014/main" id="{BFE65732-A348-40D0-AC6F-EF372673817F}"/>
              </a:ext>
            </a:extLst>
          </p:cNvPr>
          <p:cNvSpPr/>
          <p:nvPr/>
        </p:nvSpPr>
        <p:spPr>
          <a:xfrm>
            <a:off x="990550" y="1579791"/>
            <a:ext cx="4929958" cy="86730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ES" sz="2800" b="1" dirty="0">
                <a:solidFill>
                  <a:srgbClr val="E7E6E6">
                    <a:lumMod val="50000"/>
                  </a:srgbClr>
                </a:solidFill>
                <a:latin typeface="Raleway" panose="020B0604020202020204" charset="0"/>
                <a:cs typeface="Raleway" panose="020B0604020202020204" charset="0"/>
              </a:rPr>
              <a:t>EDAD</a:t>
            </a:r>
          </a:p>
        </p:txBody>
      </p:sp>
      <p:sp>
        <p:nvSpPr>
          <p:cNvPr id="26" name="Rectángulo: esquinas redondeadas 25">
            <a:extLst>
              <a:ext uri="{FF2B5EF4-FFF2-40B4-BE49-F238E27FC236}">
                <a16:creationId xmlns:a16="http://schemas.microsoft.com/office/drawing/2014/main" id="{6F0D7234-AF46-48D1-B483-96A7E07DC608}"/>
              </a:ext>
            </a:extLst>
          </p:cNvPr>
          <p:cNvSpPr/>
          <p:nvPr/>
        </p:nvSpPr>
        <p:spPr>
          <a:xfrm>
            <a:off x="6271491" y="1579791"/>
            <a:ext cx="4929958" cy="86730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ES" sz="2800" b="1" dirty="0">
                <a:solidFill>
                  <a:srgbClr val="E7E6E6">
                    <a:lumMod val="50000"/>
                  </a:srgbClr>
                </a:solidFill>
                <a:latin typeface="Raleway" panose="020B0604020202020204" charset="0"/>
                <a:cs typeface="Raleway" panose="020B0604020202020204" charset="0"/>
              </a:rPr>
              <a:t>SEXO</a:t>
            </a:r>
          </a:p>
        </p:txBody>
      </p:sp>
      <p:sp>
        <p:nvSpPr>
          <p:cNvPr id="27" name="Rectángulo: esquinas redondeadas 26">
            <a:extLst>
              <a:ext uri="{FF2B5EF4-FFF2-40B4-BE49-F238E27FC236}">
                <a16:creationId xmlns:a16="http://schemas.microsoft.com/office/drawing/2014/main" id="{B1A74696-3F16-4B00-ADF0-07B888BB3A98}"/>
              </a:ext>
            </a:extLst>
          </p:cNvPr>
          <p:cNvSpPr/>
          <p:nvPr/>
        </p:nvSpPr>
        <p:spPr>
          <a:xfrm>
            <a:off x="990550" y="4410905"/>
            <a:ext cx="4929958" cy="86730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ES" sz="2800" b="1" dirty="0">
                <a:solidFill>
                  <a:srgbClr val="E7E6E6">
                    <a:lumMod val="50000"/>
                  </a:srgbClr>
                </a:solidFill>
                <a:latin typeface="Raleway" panose="020B0604020202020204" charset="0"/>
                <a:cs typeface="Raleway" panose="020B0604020202020204" charset="0"/>
              </a:rPr>
              <a:t>COLESTEROL </a:t>
            </a:r>
          </a:p>
          <a:p>
            <a:pPr lvl="0" algn="ctr"/>
            <a:r>
              <a:rPr lang="es-ES" sz="2800" b="1" dirty="0">
                <a:solidFill>
                  <a:srgbClr val="E7E6E6">
                    <a:lumMod val="50000"/>
                  </a:srgbClr>
                </a:solidFill>
                <a:latin typeface="Raleway" panose="020B0604020202020204" charset="0"/>
                <a:cs typeface="Raleway" panose="020B0604020202020204" charset="0"/>
              </a:rPr>
              <a:t>SÉRICO</a:t>
            </a:r>
          </a:p>
        </p:txBody>
      </p:sp>
      <p:sp>
        <p:nvSpPr>
          <p:cNvPr id="28" name="Rectángulo: esquinas redondeadas 27">
            <a:extLst>
              <a:ext uri="{FF2B5EF4-FFF2-40B4-BE49-F238E27FC236}">
                <a16:creationId xmlns:a16="http://schemas.microsoft.com/office/drawing/2014/main" id="{7C26CBAA-94F8-4958-8353-DB1DF2258F54}"/>
              </a:ext>
            </a:extLst>
          </p:cNvPr>
          <p:cNvSpPr/>
          <p:nvPr/>
        </p:nvSpPr>
        <p:spPr>
          <a:xfrm>
            <a:off x="6271491" y="4410905"/>
            <a:ext cx="4929958" cy="86730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ES" sz="2800" b="1" dirty="0">
                <a:solidFill>
                  <a:srgbClr val="E7E6E6">
                    <a:lumMod val="50000"/>
                  </a:srgbClr>
                </a:solidFill>
                <a:latin typeface="Raleway" panose="020B0604020202020204" charset="0"/>
                <a:cs typeface="Raleway" panose="020B0604020202020204" charset="0"/>
              </a:rPr>
              <a:t>AZÚCAR EN </a:t>
            </a:r>
          </a:p>
          <a:p>
            <a:pPr lvl="0" algn="ctr"/>
            <a:r>
              <a:rPr lang="es-ES" sz="2800" b="1" dirty="0">
                <a:solidFill>
                  <a:srgbClr val="E7E6E6">
                    <a:lumMod val="50000"/>
                  </a:srgbClr>
                </a:solidFill>
                <a:latin typeface="Raleway" panose="020B0604020202020204" charset="0"/>
                <a:cs typeface="Raleway" panose="020B0604020202020204" charset="0"/>
              </a:rPr>
              <a:t>AYUNAS</a:t>
            </a:r>
          </a:p>
        </p:txBody>
      </p:sp>
      <p:sp>
        <p:nvSpPr>
          <p:cNvPr id="30" name="Rectángulo: esquinas redondeadas 29">
            <a:extLst>
              <a:ext uri="{FF2B5EF4-FFF2-40B4-BE49-F238E27FC236}">
                <a16:creationId xmlns:a16="http://schemas.microsoft.com/office/drawing/2014/main" id="{14B828A3-B5F9-4876-8997-9EE3C9D37806}"/>
              </a:ext>
            </a:extLst>
          </p:cNvPr>
          <p:cNvSpPr/>
          <p:nvPr/>
        </p:nvSpPr>
        <p:spPr>
          <a:xfrm>
            <a:off x="4508500" y="2355633"/>
            <a:ext cx="1587500" cy="515753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ES" sz="2000" b="1" dirty="0">
                <a:solidFill>
                  <a:srgbClr val="E7E6E6">
                    <a:lumMod val="50000"/>
                  </a:srgbClr>
                </a:solidFill>
                <a:latin typeface="Raleway" panose="020B0604020202020204" charset="0"/>
                <a:cs typeface="Raleway" panose="020B0604020202020204" charset="0"/>
              </a:rPr>
              <a:t>Age</a:t>
            </a:r>
          </a:p>
        </p:txBody>
      </p:sp>
      <p:sp>
        <p:nvSpPr>
          <p:cNvPr id="31" name="Rectángulo: esquinas redondeadas 30">
            <a:extLst>
              <a:ext uri="{FF2B5EF4-FFF2-40B4-BE49-F238E27FC236}">
                <a16:creationId xmlns:a16="http://schemas.microsoft.com/office/drawing/2014/main" id="{80CF0FC9-96F1-443B-8E93-2500C2055D68}"/>
              </a:ext>
            </a:extLst>
          </p:cNvPr>
          <p:cNvSpPr/>
          <p:nvPr/>
        </p:nvSpPr>
        <p:spPr>
          <a:xfrm>
            <a:off x="4508500" y="3771190"/>
            <a:ext cx="1587500" cy="515753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ES" sz="2000" b="1" dirty="0" err="1">
                <a:solidFill>
                  <a:srgbClr val="E7E6E6">
                    <a:lumMod val="50000"/>
                  </a:srgbClr>
                </a:solidFill>
                <a:latin typeface="Raleway" panose="020B0604020202020204" charset="0"/>
                <a:cs typeface="Raleway" panose="020B0604020202020204" charset="0"/>
              </a:rPr>
              <a:t>Cp</a:t>
            </a:r>
            <a:endParaRPr lang="es-ES" sz="2000" b="1" dirty="0">
              <a:solidFill>
                <a:srgbClr val="E7E6E6">
                  <a:lumMod val="50000"/>
                </a:srgbClr>
              </a:solidFill>
              <a:latin typeface="Raleway" panose="020B0604020202020204" charset="0"/>
              <a:cs typeface="Raleway" panose="020B0604020202020204" charset="0"/>
            </a:endParaRPr>
          </a:p>
        </p:txBody>
      </p:sp>
      <p:sp>
        <p:nvSpPr>
          <p:cNvPr id="32" name="Rectángulo: esquinas redondeadas 31">
            <a:extLst>
              <a:ext uri="{FF2B5EF4-FFF2-40B4-BE49-F238E27FC236}">
                <a16:creationId xmlns:a16="http://schemas.microsoft.com/office/drawing/2014/main" id="{FCE5B432-F006-4440-9C6F-60690928F5C6}"/>
              </a:ext>
            </a:extLst>
          </p:cNvPr>
          <p:cNvSpPr/>
          <p:nvPr/>
        </p:nvSpPr>
        <p:spPr>
          <a:xfrm>
            <a:off x="4508500" y="5180690"/>
            <a:ext cx="1587500" cy="515753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ES" sz="2000" b="1" dirty="0">
                <a:solidFill>
                  <a:srgbClr val="E7E6E6">
                    <a:lumMod val="50000"/>
                  </a:srgbClr>
                </a:solidFill>
                <a:latin typeface="Raleway" panose="020B0604020202020204" charset="0"/>
                <a:cs typeface="Raleway" panose="020B0604020202020204" charset="0"/>
              </a:rPr>
              <a:t>Chol</a:t>
            </a:r>
          </a:p>
        </p:txBody>
      </p:sp>
      <p:sp>
        <p:nvSpPr>
          <p:cNvPr id="35" name="Rectángulo: esquinas redondeadas 34">
            <a:extLst>
              <a:ext uri="{FF2B5EF4-FFF2-40B4-BE49-F238E27FC236}">
                <a16:creationId xmlns:a16="http://schemas.microsoft.com/office/drawing/2014/main" id="{33A12CE5-E926-45AD-865B-0858CC49033C}"/>
              </a:ext>
            </a:extLst>
          </p:cNvPr>
          <p:cNvSpPr/>
          <p:nvPr/>
        </p:nvSpPr>
        <p:spPr>
          <a:xfrm>
            <a:off x="10104684" y="2355633"/>
            <a:ext cx="1587500" cy="515753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ES" sz="2000" b="1" dirty="0">
                <a:solidFill>
                  <a:srgbClr val="E7E6E6">
                    <a:lumMod val="50000"/>
                  </a:srgbClr>
                </a:solidFill>
                <a:latin typeface="Raleway" panose="020B0604020202020204" charset="0"/>
                <a:cs typeface="Raleway" panose="020B0604020202020204" charset="0"/>
              </a:rPr>
              <a:t>Sex</a:t>
            </a:r>
          </a:p>
        </p:txBody>
      </p:sp>
      <p:sp>
        <p:nvSpPr>
          <p:cNvPr id="36" name="Rectángulo: esquinas redondeadas 35">
            <a:extLst>
              <a:ext uri="{FF2B5EF4-FFF2-40B4-BE49-F238E27FC236}">
                <a16:creationId xmlns:a16="http://schemas.microsoft.com/office/drawing/2014/main" id="{E574F807-BDBF-48B8-8A71-6463F2C5EE38}"/>
              </a:ext>
            </a:extLst>
          </p:cNvPr>
          <p:cNvSpPr/>
          <p:nvPr/>
        </p:nvSpPr>
        <p:spPr>
          <a:xfrm>
            <a:off x="10104684" y="3771190"/>
            <a:ext cx="1587500" cy="515753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ES" sz="2000" b="1" dirty="0" err="1">
                <a:solidFill>
                  <a:srgbClr val="E7E6E6">
                    <a:lumMod val="50000"/>
                  </a:srgbClr>
                </a:solidFill>
                <a:latin typeface="Raleway" panose="020B0604020202020204" charset="0"/>
                <a:cs typeface="Raleway" panose="020B0604020202020204" charset="0"/>
              </a:rPr>
              <a:t>Trestbps</a:t>
            </a:r>
            <a:endParaRPr lang="es-ES" sz="2000" b="1" dirty="0">
              <a:solidFill>
                <a:srgbClr val="E7E6E6">
                  <a:lumMod val="50000"/>
                </a:srgbClr>
              </a:solidFill>
              <a:latin typeface="Raleway" panose="020B0604020202020204" charset="0"/>
              <a:cs typeface="Raleway" panose="020B0604020202020204" charset="0"/>
            </a:endParaRPr>
          </a:p>
        </p:txBody>
      </p:sp>
      <p:sp>
        <p:nvSpPr>
          <p:cNvPr id="37" name="Rectángulo: esquinas redondeadas 36">
            <a:extLst>
              <a:ext uri="{FF2B5EF4-FFF2-40B4-BE49-F238E27FC236}">
                <a16:creationId xmlns:a16="http://schemas.microsoft.com/office/drawing/2014/main" id="{691796AA-2482-46F2-94AA-83E1A4D564CE}"/>
              </a:ext>
            </a:extLst>
          </p:cNvPr>
          <p:cNvSpPr/>
          <p:nvPr/>
        </p:nvSpPr>
        <p:spPr>
          <a:xfrm>
            <a:off x="10104684" y="5180690"/>
            <a:ext cx="1587500" cy="515753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ES" sz="2000" b="1" dirty="0" err="1">
                <a:solidFill>
                  <a:srgbClr val="E7E6E6">
                    <a:lumMod val="50000"/>
                  </a:srgbClr>
                </a:solidFill>
                <a:latin typeface="Raleway" panose="020B0604020202020204" charset="0"/>
                <a:cs typeface="Raleway" panose="020B0604020202020204" charset="0"/>
              </a:rPr>
              <a:t>Fbs</a:t>
            </a:r>
            <a:endParaRPr lang="es-ES" sz="2000" b="1" dirty="0">
              <a:solidFill>
                <a:srgbClr val="E7E6E6">
                  <a:lumMod val="50000"/>
                </a:srgbClr>
              </a:solidFill>
              <a:latin typeface="Raleway" panose="020B0604020202020204" charset="0"/>
              <a:cs typeface="Raleway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6654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ángulo 13" descr="elemento decorativo">
            <a:extLst>
              <a:ext uri="{FF2B5EF4-FFF2-40B4-BE49-F238E27FC236}">
                <a16:creationId xmlns:a16="http://schemas.microsoft.com/office/drawing/2014/main" id="{C862BC4D-BD7A-417E-A34A-59CE4D4A6AC8}"/>
              </a:ext>
            </a:extLst>
          </p:cNvPr>
          <p:cNvSpPr/>
          <p:nvPr/>
        </p:nvSpPr>
        <p:spPr>
          <a:xfrm>
            <a:off x="0" y="6355760"/>
            <a:ext cx="12192000" cy="91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15" name="Elipse 14" descr="elemento decorativo">
            <a:extLst>
              <a:ext uri="{FF2B5EF4-FFF2-40B4-BE49-F238E27FC236}">
                <a16:creationId xmlns:a16="http://schemas.microsoft.com/office/drawing/2014/main" id="{652937FB-CDE3-46B3-8481-AB5DB8C4BABA}"/>
              </a:ext>
            </a:extLst>
          </p:cNvPr>
          <p:cNvSpPr/>
          <p:nvPr/>
        </p:nvSpPr>
        <p:spPr>
          <a:xfrm>
            <a:off x="11091210" y="6086479"/>
            <a:ext cx="600974" cy="60097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44" name="Marcador de número de diapositiva 5">
            <a:extLst>
              <a:ext uri="{FF2B5EF4-FFF2-40B4-BE49-F238E27FC236}">
                <a16:creationId xmlns:a16="http://schemas.microsoft.com/office/drawing/2014/main" id="{11457662-C1A5-4B93-8E30-88025E27C462}"/>
              </a:ext>
            </a:extLst>
          </p:cNvPr>
          <p:cNvSpPr txBox="1">
            <a:spLocks/>
          </p:cNvSpPr>
          <p:nvPr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fld id="{247A4EEE-49CE-4F6C-BF32-B7FCC5EBBF45}" type="slidenum">
              <a:rPr lang="es-ES" sz="1200" smtClean="0">
                <a:solidFill>
                  <a:schemeClr val="bg1"/>
                </a:solidFill>
              </a:rPr>
              <a:pPr algn="ctr" rtl="0"/>
              <a:t>40</a:t>
            </a:fld>
            <a:endParaRPr lang="es-ES" sz="1200">
              <a:solidFill>
                <a:schemeClr val="bg1"/>
              </a:solidFill>
            </a:endParaRPr>
          </a:p>
        </p:txBody>
      </p:sp>
      <p:sp>
        <p:nvSpPr>
          <p:cNvPr id="17" name="Google Shape;175;p21">
            <a:extLst>
              <a:ext uri="{FF2B5EF4-FFF2-40B4-BE49-F238E27FC236}">
                <a16:creationId xmlns:a16="http://schemas.microsoft.com/office/drawing/2014/main" id="{5E5BB265-BA8E-482E-B6DF-710A079317F9}"/>
              </a:ext>
            </a:extLst>
          </p:cNvPr>
          <p:cNvSpPr/>
          <p:nvPr/>
        </p:nvSpPr>
        <p:spPr>
          <a:xfrm>
            <a:off x="0" y="207814"/>
            <a:ext cx="5920509" cy="624408"/>
          </a:xfrm>
          <a:prstGeom prst="rect">
            <a:avLst/>
          </a:prstGeom>
          <a:solidFill>
            <a:schemeClr val="accent5">
              <a:alpha val="76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s-ES" sz="3600" b="1" i="1" dirty="0" err="1">
                <a:solidFill>
                  <a:srgbClr val="FFFFFF"/>
                </a:solidFill>
              </a:rPr>
              <a:t>Gradient</a:t>
            </a:r>
            <a:r>
              <a:rPr lang="es-ES" sz="3600" b="1" i="1" dirty="0">
                <a:solidFill>
                  <a:srgbClr val="FFFFFF"/>
                </a:solidFill>
              </a:rPr>
              <a:t> </a:t>
            </a:r>
            <a:r>
              <a:rPr lang="es-ES" sz="3600" b="1" i="1" dirty="0" err="1">
                <a:solidFill>
                  <a:srgbClr val="FFFFFF"/>
                </a:solidFill>
              </a:rPr>
              <a:t>Boosted</a:t>
            </a:r>
            <a:r>
              <a:rPr lang="es-ES" sz="3600" b="1" i="1" dirty="0">
                <a:solidFill>
                  <a:srgbClr val="FFFFFF"/>
                </a:solidFill>
              </a:rPr>
              <a:t> </a:t>
            </a:r>
            <a:r>
              <a:rPr lang="es-ES" sz="3600" b="1" i="1" dirty="0" err="1">
                <a:solidFill>
                  <a:srgbClr val="FFFFFF"/>
                </a:solidFill>
              </a:rPr>
              <a:t>Trees</a:t>
            </a:r>
            <a:r>
              <a:rPr lang="es-ES" sz="3600" b="1" i="1" dirty="0">
                <a:solidFill>
                  <a:srgbClr val="FFFFFF"/>
                </a:solidFill>
              </a:rPr>
              <a:t> </a:t>
            </a:r>
            <a:r>
              <a:rPr lang="es-ES" sz="3600" b="1" i="1" dirty="0" err="1">
                <a:solidFill>
                  <a:srgbClr val="FFFFFF"/>
                </a:solidFill>
              </a:rPr>
              <a:t>Learner</a:t>
            </a:r>
            <a:endParaRPr lang="es-ES" sz="3600" b="1" i="1" dirty="0">
              <a:solidFill>
                <a:srgbClr val="FFFFFF"/>
              </a:solidFill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4456108B-28B2-4723-B5FA-F1508339A2F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678882" y="94454"/>
            <a:ext cx="1513118" cy="851128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D6B9DE26-F2E7-471E-B0F0-DB1EF8018F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8103" y="1576387"/>
            <a:ext cx="7795793" cy="370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891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ángulo 13" descr="elemento decorativo">
            <a:extLst>
              <a:ext uri="{FF2B5EF4-FFF2-40B4-BE49-F238E27FC236}">
                <a16:creationId xmlns:a16="http://schemas.microsoft.com/office/drawing/2014/main" id="{C862BC4D-BD7A-417E-A34A-59CE4D4A6AC8}"/>
              </a:ext>
            </a:extLst>
          </p:cNvPr>
          <p:cNvSpPr/>
          <p:nvPr/>
        </p:nvSpPr>
        <p:spPr>
          <a:xfrm>
            <a:off x="0" y="6355760"/>
            <a:ext cx="12192000" cy="91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15" name="Elipse 14" descr="elemento decorativo">
            <a:extLst>
              <a:ext uri="{FF2B5EF4-FFF2-40B4-BE49-F238E27FC236}">
                <a16:creationId xmlns:a16="http://schemas.microsoft.com/office/drawing/2014/main" id="{652937FB-CDE3-46B3-8481-AB5DB8C4BABA}"/>
              </a:ext>
            </a:extLst>
          </p:cNvPr>
          <p:cNvSpPr/>
          <p:nvPr/>
        </p:nvSpPr>
        <p:spPr>
          <a:xfrm>
            <a:off x="11091210" y="6086479"/>
            <a:ext cx="600974" cy="60097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44" name="Marcador de número de diapositiva 5">
            <a:extLst>
              <a:ext uri="{FF2B5EF4-FFF2-40B4-BE49-F238E27FC236}">
                <a16:creationId xmlns:a16="http://schemas.microsoft.com/office/drawing/2014/main" id="{11457662-C1A5-4B93-8E30-88025E27C462}"/>
              </a:ext>
            </a:extLst>
          </p:cNvPr>
          <p:cNvSpPr txBox="1">
            <a:spLocks/>
          </p:cNvSpPr>
          <p:nvPr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fld id="{247A4EEE-49CE-4F6C-BF32-B7FCC5EBBF45}" type="slidenum">
              <a:rPr lang="es-ES" sz="1200" smtClean="0">
                <a:solidFill>
                  <a:schemeClr val="bg1"/>
                </a:solidFill>
              </a:rPr>
              <a:pPr algn="ctr" rtl="0"/>
              <a:t>41</a:t>
            </a:fld>
            <a:endParaRPr lang="es-ES" sz="1200">
              <a:solidFill>
                <a:schemeClr val="bg1"/>
              </a:solidFill>
            </a:endParaRPr>
          </a:p>
        </p:txBody>
      </p:sp>
      <p:sp>
        <p:nvSpPr>
          <p:cNvPr id="17" name="Google Shape;175;p21">
            <a:extLst>
              <a:ext uri="{FF2B5EF4-FFF2-40B4-BE49-F238E27FC236}">
                <a16:creationId xmlns:a16="http://schemas.microsoft.com/office/drawing/2014/main" id="{5E5BB265-BA8E-482E-B6DF-710A079317F9}"/>
              </a:ext>
            </a:extLst>
          </p:cNvPr>
          <p:cNvSpPr/>
          <p:nvPr/>
        </p:nvSpPr>
        <p:spPr>
          <a:xfrm>
            <a:off x="0" y="207814"/>
            <a:ext cx="5920509" cy="624408"/>
          </a:xfrm>
          <a:prstGeom prst="rect">
            <a:avLst/>
          </a:prstGeom>
          <a:solidFill>
            <a:schemeClr val="accent5">
              <a:alpha val="76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s-ES" sz="3600" b="1" i="1" dirty="0" err="1">
                <a:solidFill>
                  <a:srgbClr val="FFFFFF"/>
                </a:solidFill>
              </a:rPr>
              <a:t>Gradient</a:t>
            </a:r>
            <a:r>
              <a:rPr lang="es-ES" sz="3600" b="1" i="1" dirty="0">
                <a:solidFill>
                  <a:srgbClr val="FFFFFF"/>
                </a:solidFill>
              </a:rPr>
              <a:t> </a:t>
            </a:r>
            <a:r>
              <a:rPr lang="es-ES" sz="3600" b="1" i="1" dirty="0" err="1">
                <a:solidFill>
                  <a:srgbClr val="FFFFFF"/>
                </a:solidFill>
              </a:rPr>
              <a:t>Boosted</a:t>
            </a:r>
            <a:r>
              <a:rPr lang="es-ES" sz="3600" b="1" i="1" dirty="0">
                <a:solidFill>
                  <a:srgbClr val="FFFFFF"/>
                </a:solidFill>
              </a:rPr>
              <a:t> </a:t>
            </a:r>
            <a:r>
              <a:rPr lang="es-ES" sz="3600" b="1" i="1" dirty="0" err="1">
                <a:solidFill>
                  <a:srgbClr val="FFFFFF"/>
                </a:solidFill>
              </a:rPr>
              <a:t>Trees</a:t>
            </a:r>
            <a:r>
              <a:rPr lang="es-ES" sz="3600" b="1" i="1" dirty="0">
                <a:solidFill>
                  <a:srgbClr val="FFFFFF"/>
                </a:solidFill>
              </a:rPr>
              <a:t> </a:t>
            </a:r>
            <a:r>
              <a:rPr lang="es-ES" sz="3600" b="1" i="1" dirty="0" err="1">
                <a:solidFill>
                  <a:srgbClr val="FFFFFF"/>
                </a:solidFill>
              </a:rPr>
              <a:t>Learner</a:t>
            </a:r>
            <a:endParaRPr lang="es-ES" sz="3600" b="1" i="1" dirty="0">
              <a:solidFill>
                <a:srgbClr val="FFFFFF"/>
              </a:solidFill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4456108B-28B2-4723-B5FA-F1508339A2F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678882" y="94454"/>
            <a:ext cx="1513118" cy="851128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4D7B4E8C-1DA7-4F8D-B3A7-770BE48B9A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4692" y="1454811"/>
            <a:ext cx="7482615" cy="2649538"/>
          </a:xfrm>
          <a:prstGeom prst="rect">
            <a:avLst/>
          </a:prstGeom>
        </p:spPr>
      </p:pic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ED6488C6-BB1B-4565-8BEA-1C56640BFFF0}"/>
              </a:ext>
            </a:extLst>
          </p:cNvPr>
          <p:cNvSpPr/>
          <p:nvPr/>
        </p:nvSpPr>
        <p:spPr>
          <a:xfrm>
            <a:off x="1371600" y="4726939"/>
            <a:ext cx="9614925" cy="146240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ES" sz="2800" b="1" dirty="0">
                <a:solidFill>
                  <a:srgbClr val="E7E6E6">
                    <a:lumMod val="50000"/>
                  </a:srgbClr>
                </a:solidFill>
                <a:latin typeface="Raleway" panose="020B0604020202020204" charset="0"/>
                <a:cs typeface="Raleway" panose="020B0604020202020204" charset="0"/>
              </a:rPr>
              <a:t>Resultados </a:t>
            </a:r>
            <a:r>
              <a:rPr lang="es-ES" sz="2800" i="1" dirty="0">
                <a:solidFill>
                  <a:schemeClr val="accent3"/>
                </a:solidFill>
                <a:latin typeface="Raleway" panose="020B0604020202020204" charset="0"/>
                <a:cs typeface="Raleway" panose="020B0604020202020204" charset="0"/>
              </a:rPr>
              <a:t>“Accuracy” </a:t>
            </a:r>
            <a:r>
              <a:rPr lang="es-ES" sz="2800" i="1" dirty="0">
                <a:solidFill>
                  <a:schemeClr val="accent3"/>
                </a:solidFill>
                <a:latin typeface="Raleway" panose="020B0604020202020204" charset="0"/>
                <a:cs typeface="Raleway" panose="020B0604020202020204" charset="0"/>
                <a:sym typeface="Wingdings" panose="05000000000000000000" pitchFamily="2" charset="2"/>
              </a:rPr>
              <a:t> 40,0%</a:t>
            </a:r>
            <a:endParaRPr lang="es-ES" sz="2800" dirty="0">
              <a:solidFill>
                <a:srgbClr val="E7E6E6">
                  <a:lumMod val="50000"/>
                </a:srgbClr>
              </a:solidFill>
              <a:latin typeface="Raleway" panose="020B0604020202020204" charset="0"/>
              <a:cs typeface="Raleway" panose="020B0604020202020204" charset="0"/>
            </a:endParaRPr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071668BC-026D-45D2-B17D-B0D7D39907BB}"/>
              </a:ext>
            </a:extLst>
          </p:cNvPr>
          <p:cNvSpPr/>
          <p:nvPr/>
        </p:nvSpPr>
        <p:spPr>
          <a:xfrm>
            <a:off x="7237098" y="198444"/>
            <a:ext cx="3242335" cy="643148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ES" sz="2800" b="1" dirty="0" err="1">
                <a:solidFill>
                  <a:srgbClr val="E7E6E6">
                    <a:lumMod val="50000"/>
                  </a:srgbClr>
                </a:solidFill>
                <a:latin typeface="Raleway" panose="020B0604020202020204" charset="0"/>
                <a:cs typeface="Raleway" panose="020B0604020202020204" charset="0"/>
              </a:rPr>
              <a:t>Scorer</a:t>
            </a:r>
            <a:endParaRPr lang="es-ES" sz="2800" b="1" dirty="0">
              <a:solidFill>
                <a:srgbClr val="E7E6E6">
                  <a:lumMod val="50000"/>
                </a:srgbClr>
              </a:solidFill>
              <a:latin typeface="Raleway" panose="020B0604020202020204" charset="0"/>
              <a:cs typeface="Raleway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311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ángulo 13" descr="elemento decorativo">
            <a:extLst>
              <a:ext uri="{FF2B5EF4-FFF2-40B4-BE49-F238E27FC236}">
                <a16:creationId xmlns:a16="http://schemas.microsoft.com/office/drawing/2014/main" id="{C862BC4D-BD7A-417E-A34A-59CE4D4A6AC8}"/>
              </a:ext>
            </a:extLst>
          </p:cNvPr>
          <p:cNvSpPr/>
          <p:nvPr/>
        </p:nvSpPr>
        <p:spPr>
          <a:xfrm>
            <a:off x="0" y="6355760"/>
            <a:ext cx="12192000" cy="91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15" name="Elipse 14" descr="elemento decorativo">
            <a:extLst>
              <a:ext uri="{FF2B5EF4-FFF2-40B4-BE49-F238E27FC236}">
                <a16:creationId xmlns:a16="http://schemas.microsoft.com/office/drawing/2014/main" id="{652937FB-CDE3-46B3-8481-AB5DB8C4BABA}"/>
              </a:ext>
            </a:extLst>
          </p:cNvPr>
          <p:cNvSpPr/>
          <p:nvPr/>
        </p:nvSpPr>
        <p:spPr>
          <a:xfrm>
            <a:off x="11091210" y="6086479"/>
            <a:ext cx="600974" cy="60097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44" name="Marcador de número de diapositiva 5">
            <a:extLst>
              <a:ext uri="{FF2B5EF4-FFF2-40B4-BE49-F238E27FC236}">
                <a16:creationId xmlns:a16="http://schemas.microsoft.com/office/drawing/2014/main" id="{11457662-C1A5-4B93-8E30-88025E27C462}"/>
              </a:ext>
            </a:extLst>
          </p:cNvPr>
          <p:cNvSpPr txBox="1">
            <a:spLocks/>
          </p:cNvSpPr>
          <p:nvPr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fld id="{247A4EEE-49CE-4F6C-BF32-B7FCC5EBBF45}" type="slidenum">
              <a:rPr lang="es-ES" sz="1200" smtClean="0">
                <a:solidFill>
                  <a:schemeClr val="bg1"/>
                </a:solidFill>
              </a:rPr>
              <a:pPr algn="ctr" rtl="0"/>
              <a:t>42</a:t>
            </a:fld>
            <a:endParaRPr lang="es-ES" sz="1200">
              <a:solidFill>
                <a:schemeClr val="bg1"/>
              </a:solidFill>
            </a:endParaRPr>
          </a:p>
        </p:txBody>
      </p:sp>
      <p:sp>
        <p:nvSpPr>
          <p:cNvPr id="17" name="Google Shape;175;p21">
            <a:extLst>
              <a:ext uri="{FF2B5EF4-FFF2-40B4-BE49-F238E27FC236}">
                <a16:creationId xmlns:a16="http://schemas.microsoft.com/office/drawing/2014/main" id="{5E5BB265-BA8E-482E-B6DF-710A079317F9}"/>
              </a:ext>
            </a:extLst>
          </p:cNvPr>
          <p:cNvSpPr/>
          <p:nvPr/>
        </p:nvSpPr>
        <p:spPr>
          <a:xfrm>
            <a:off x="0" y="207814"/>
            <a:ext cx="5920509" cy="624408"/>
          </a:xfrm>
          <a:prstGeom prst="rect">
            <a:avLst/>
          </a:prstGeom>
          <a:solidFill>
            <a:schemeClr val="accent5">
              <a:alpha val="76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s-ES" sz="3600" b="1" i="1" dirty="0">
                <a:solidFill>
                  <a:srgbClr val="FFFFFF"/>
                </a:solidFill>
              </a:rPr>
              <a:t>WEKA IB1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4456108B-28B2-4723-B5FA-F1508339A2F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678882" y="94454"/>
            <a:ext cx="1513118" cy="851128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6903C6B4-1DB9-4841-AD6E-4D98B7A7AC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0743" y="2028716"/>
            <a:ext cx="8830514" cy="313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981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ángulo 13" descr="elemento decorativo">
            <a:extLst>
              <a:ext uri="{FF2B5EF4-FFF2-40B4-BE49-F238E27FC236}">
                <a16:creationId xmlns:a16="http://schemas.microsoft.com/office/drawing/2014/main" id="{C862BC4D-BD7A-417E-A34A-59CE4D4A6AC8}"/>
              </a:ext>
            </a:extLst>
          </p:cNvPr>
          <p:cNvSpPr/>
          <p:nvPr/>
        </p:nvSpPr>
        <p:spPr>
          <a:xfrm>
            <a:off x="0" y="6355760"/>
            <a:ext cx="12192000" cy="91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15" name="Elipse 14" descr="elemento decorativo">
            <a:extLst>
              <a:ext uri="{FF2B5EF4-FFF2-40B4-BE49-F238E27FC236}">
                <a16:creationId xmlns:a16="http://schemas.microsoft.com/office/drawing/2014/main" id="{652937FB-CDE3-46B3-8481-AB5DB8C4BABA}"/>
              </a:ext>
            </a:extLst>
          </p:cNvPr>
          <p:cNvSpPr/>
          <p:nvPr/>
        </p:nvSpPr>
        <p:spPr>
          <a:xfrm>
            <a:off x="11091210" y="6086479"/>
            <a:ext cx="600974" cy="60097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44" name="Marcador de número de diapositiva 5">
            <a:extLst>
              <a:ext uri="{FF2B5EF4-FFF2-40B4-BE49-F238E27FC236}">
                <a16:creationId xmlns:a16="http://schemas.microsoft.com/office/drawing/2014/main" id="{11457662-C1A5-4B93-8E30-88025E27C462}"/>
              </a:ext>
            </a:extLst>
          </p:cNvPr>
          <p:cNvSpPr txBox="1">
            <a:spLocks/>
          </p:cNvSpPr>
          <p:nvPr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fld id="{247A4EEE-49CE-4F6C-BF32-B7FCC5EBBF45}" type="slidenum">
              <a:rPr lang="es-ES" sz="1200" smtClean="0">
                <a:solidFill>
                  <a:schemeClr val="bg1"/>
                </a:solidFill>
              </a:rPr>
              <a:pPr algn="ctr" rtl="0"/>
              <a:t>43</a:t>
            </a:fld>
            <a:endParaRPr lang="es-ES" sz="1200">
              <a:solidFill>
                <a:schemeClr val="bg1"/>
              </a:solidFill>
            </a:endParaRPr>
          </a:p>
        </p:txBody>
      </p:sp>
      <p:sp>
        <p:nvSpPr>
          <p:cNvPr id="17" name="Google Shape;175;p21">
            <a:extLst>
              <a:ext uri="{FF2B5EF4-FFF2-40B4-BE49-F238E27FC236}">
                <a16:creationId xmlns:a16="http://schemas.microsoft.com/office/drawing/2014/main" id="{5E5BB265-BA8E-482E-B6DF-710A079317F9}"/>
              </a:ext>
            </a:extLst>
          </p:cNvPr>
          <p:cNvSpPr/>
          <p:nvPr/>
        </p:nvSpPr>
        <p:spPr>
          <a:xfrm>
            <a:off x="0" y="207814"/>
            <a:ext cx="5920509" cy="624408"/>
          </a:xfrm>
          <a:prstGeom prst="rect">
            <a:avLst/>
          </a:prstGeom>
          <a:solidFill>
            <a:schemeClr val="accent5">
              <a:alpha val="76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s-ES" sz="3600" b="1" i="1" dirty="0">
                <a:solidFill>
                  <a:srgbClr val="FFFFFF"/>
                </a:solidFill>
              </a:rPr>
              <a:t>WEKA IB1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4456108B-28B2-4723-B5FA-F1508339A2F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678882" y="94454"/>
            <a:ext cx="1513118" cy="851128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F9E112F2-7ED5-4808-9EA8-58072026FA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2694" y="1359693"/>
            <a:ext cx="8375629" cy="2690813"/>
          </a:xfrm>
          <a:prstGeom prst="rect">
            <a:avLst/>
          </a:prstGeom>
        </p:spPr>
      </p:pic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4DE6135C-E573-4270-8959-8A3EC3A38BC1}"/>
              </a:ext>
            </a:extLst>
          </p:cNvPr>
          <p:cNvSpPr/>
          <p:nvPr/>
        </p:nvSpPr>
        <p:spPr>
          <a:xfrm>
            <a:off x="1371600" y="4726939"/>
            <a:ext cx="9614925" cy="146240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ES" sz="2800" b="1" dirty="0">
                <a:solidFill>
                  <a:srgbClr val="E7E6E6">
                    <a:lumMod val="50000"/>
                  </a:srgbClr>
                </a:solidFill>
                <a:latin typeface="Raleway" panose="020B0604020202020204" charset="0"/>
                <a:cs typeface="Raleway" panose="020B0604020202020204" charset="0"/>
              </a:rPr>
              <a:t>Resultados </a:t>
            </a:r>
            <a:r>
              <a:rPr lang="es-ES" sz="2800" i="1" dirty="0">
                <a:solidFill>
                  <a:schemeClr val="accent3"/>
                </a:solidFill>
                <a:latin typeface="Raleway" panose="020B0604020202020204" charset="0"/>
                <a:cs typeface="Raleway" panose="020B0604020202020204" charset="0"/>
              </a:rPr>
              <a:t>“Accuracy” </a:t>
            </a:r>
            <a:r>
              <a:rPr lang="es-ES" sz="2800" i="1" dirty="0">
                <a:solidFill>
                  <a:schemeClr val="accent3"/>
                </a:solidFill>
                <a:latin typeface="Raleway" panose="020B0604020202020204" charset="0"/>
                <a:cs typeface="Raleway" panose="020B0604020202020204" charset="0"/>
                <a:sym typeface="Wingdings" panose="05000000000000000000" pitchFamily="2" charset="2"/>
              </a:rPr>
              <a:t> 40,0%</a:t>
            </a:r>
            <a:endParaRPr lang="es-ES" sz="2800" dirty="0">
              <a:solidFill>
                <a:srgbClr val="E7E6E6">
                  <a:lumMod val="50000"/>
                </a:srgbClr>
              </a:solidFill>
              <a:latin typeface="Raleway" panose="020B0604020202020204" charset="0"/>
              <a:cs typeface="Raleway" panose="020B0604020202020204" charset="0"/>
            </a:endParaRPr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6C2AA36C-78F7-408D-B64E-76D7492600BB}"/>
              </a:ext>
            </a:extLst>
          </p:cNvPr>
          <p:cNvSpPr/>
          <p:nvPr/>
        </p:nvSpPr>
        <p:spPr>
          <a:xfrm>
            <a:off x="7237098" y="198444"/>
            <a:ext cx="3242335" cy="643148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ES" sz="2800" b="1" dirty="0" err="1">
                <a:solidFill>
                  <a:srgbClr val="E7E6E6">
                    <a:lumMod val="50000"/>
                  </a:srgbClr>
                </a:solidFill>
                <a:latin typeface="Raleway" panose="020B0604020202020204" charset="0"/>
                <a:cs typeface="Raleway" panose="020B0604020202020204" charset="0"/>
              </a:rPr>
              <a:t>Weka</a:t>
            </a:r>
            <a:r>
              <a:rPr lang="es-ES" sz="2800" b="1" dirty="0">
                <a:solidFill>
                  <a:srgbClr val="E7E6E6">
                    <a:lumMod val="50000"/>
                  </a:srgbClr>
                </a:solidFill>
                <a:latin typeface="Raleway" panose="020B0604020202020204" charset="0"/>
                <a:cs typeface="Raleway" panose="020B0604020202020204" charset="0"/>
              </a:rPr>
              <a:t> Predictor</a:t>
            </a:r>
          </a:p>
        </p:txBody>
      </p:sp>
    </p:spTree>
    <p:extLst>
      <p:ext uri="{BB962C8B-B14F-4D97-AF65-F5344CB8AC3E}">
        <p14:creationId xmlns:p14="http://schemas.microsoft.com/office/powerpoint/2010/main" val="2334727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A5920012-E7A4-4472-8B23-ADB224AB68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8070" y="788189"/>
            <a:ext cx="8140996" cy="5522463"/>
          </a:xfrm>
          <a:prstGeom prst="rect">
            <a:avLst/>
          </a:prstGeom>
        </p:spPr>
      </p:pic>
      <p:sp>
        <p:nvSpPr>
          <p:cNvPr id="14" name="Rectángulo 13" descr="elemento decorativo">
            <a:extLst>
              <a:ext uri="{FF2B5EF4-FFF2-40B4-BE49-F238E27FC236}">
                <a16:creationId xmlns:a16="http://schemas.microsoft.com/office/drawing/2014/main" id="{C862BC4D-BD7A-417E-A34A-59CE4D4A6AC8}"/>
              </a:ext>
            </a:extLst>
          </p:cNvPr>
          <p:cNvSpPr/>
          <p:nvPr/>
        </p:nvSpPr>
        <p:spPr>
          <a:xfrm>
            <a:off x="0" y="6355760"/>
            <a:ext cx="12192000" cy="91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15" name="Elipse 14" descr="elemento decorativo">
            <a:extLst>
              <a:ext uri="{FF2B5EF4-FFF2-40B4-BE49-F238E27FC236}">
                <a16:creationId xmlns:a16="http://schemas.microsoft.com/office/drawing/2014/main" id="{652937FB-CDE3-46B3-8481-AB5DB8C4BABA}"/>
              </a:ext>
            </a:extLst>
          </p:cNvPr>
          <p:cNvSpPr/>
          <p:nvPr/>
        </p:nvSpPr>
        <p:spPr>
          <a:xfrm>
            <a:off x="11091210" y="6086479"/>
            <a:ext cx="600974" cy="60097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44" name="Marcador de número de diapositiva 5">
            <a:extLst>
              <a:ext uri="{FF2B5EF4-FFF2-40B4-BE49-F238E27FC236}">
                <a16:creationId xmlns:a16="http://schemas.microsoft.com/office/drawing/2014/main" id="{11457662-C1A5-4B93-8E30-88025E27C462}"/>
              </a:ext>
            </a:extLst>
          </p:cNvPr>
          <p:cNvSpPr txBox="1">
            <a:spLocks/>
          </p:cNvSpPr>
          <p:nvPr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fld id="{247A4EEE-49CE-4F6C-BF32-B7FCC5EBBF45}" type="slidenum">
              <a:rPr lang="es-ES" sz="1200" smtClean="0">
                <a:solidFill>
                  <a:schemeClr val="bg1"/>
                </a:solidFill>
              </a:rPr>
              <a:pPr algn="ctr" rtl="0"/>
              <a:t>44</a:t>
            </a:fld>
            <a:endParaRPr lang="es-ES" sz="1200">
              <a:solidFill>
                <a:schemeClr val="bg1"/>
              </a:solidFill>
            </a:endParaRPr>
          </a:p>
        </p:txBody>
      </p:sp>
      <p:sp>
        <p:nvSpPr>
          <p:cNvPr id="17" name="Google Shape;175;p21">
            <a:extLst>
              <a:ext uri="{FF2B5EF4-FFF2-40B4-BE49-F238E27FC236}">
                <a16:creationId xmlns:a16="http://schemas.microsoft.com/office/drawing/2014/main" id="{5E5BB265-BA8E-482E-B6DF-710A079317F9}"/>
              </a:ext>
            </a:extLst>
          </p:cNvPr>
          <p:cNvSpPr/>
          <p:nvPr/>
        </p:nvSpPr>
        <p:spPr>
          <a:xfrm>
            <a:off x="0" y="207814"/>
            <a:ext cx="5920509" cy="624408"/>
          </a:xfrm>
          <a:prstGeom prst="rect">
            <a:avLst/>
          </a:prstGeom>
          <a:solidFill>
            <a:schemeClr val="accent5">
              <a:alpha val="76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s-ES" sz="3600" b="1" i="1" dirty="0">
                <a:solidFill>
                  <a:srgbClr val="FFFFFF"/>
                </a:solidFill>
              </a:rPr>
              <a:t>CURVAS ROC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4456108B-28B2-4723-B5FA-F1508339A2F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0678882" y="94454"/>
            <a:ext cx="1513118" cy="851128"/>
          </a:xfrm>
          <a:prstGeom prst="rect">
            <a:avLst/>
          </a:prstGeom>
        </p:spPr>
      </p:pic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7DDCD4C0-8225-4B4A-8D9F-6CED9313FF4A}"/>
              </a:ext>
            </a:extLst>
          </p:cNvPr>
          <p:cNvSpPr/>
          <p:nvPr/>
        </p:nvSpPr>
        <p:spPr>
          <a:xfrm>
            <a:off x="8557898" y="2514600"/>
            <a:ext cx="3242335" cy="969656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ES" sz="2800" b="1" dirty="0">
                <a:solidFill>
                  <a:srgbClr val="E7E6E6">
                    <a:lumMod val="50000"/>
                  </a:srgbClr>
                </a:solidFill>
                <a:latin typeface="Raleway" panose="020B0604020202020204" charset="0"/>
                <a:cs typeface="Raleway" panose="020B0604020202020204" charset="0"/>
              </a:rPr>
              <a:t>CP(Tipo de dolor de pecho) TIPO2</a:t>
            </a:r>
          </a:p>
        </p:txBody>
      </p:sp>
    </p:spTree>
    <p:extLst>
      <p:ext uri="{BB962C8B-B14F-4D97-AF65-F5344CB8AC3E}">
        <p14:creationId xmlns:p14="http://schemas.microsoft.com/office/powerpoint/2010/main" val="1389431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arcador de posición de imagen 6">
            <a:extLst>
              <a:ext uri="{FF2B5EF4-FFF2-40B4-BE49-F238E27FC236}">
                <a16:creationId xmlns:a16="http://schemas.microsoft.com/office/drawing/2014/main" id="{3C2A7DCB-B005-424A-8446-ACA533D0BC8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l="17964" r="33950"/>
          <a:stretch/>
        </p:blipFill>
        <p:spPr>
          <a:xfrm>
            <a:off x="7235678" y="0"/>
            <a:ext cx="4956322" cy="6858000"/>
          </a:xfrm>
        </p:spPr>
      </p:pic>
      <p:grpSp>
        <p:nvGrpSpPr>
          <p:cNvPr id="11" name="Grupo 10" descr="elemento decorativo">
            <a:extLst>
              <a:ext uri="{FF2B5EF4-FFF2-40B4-BE49-F238E27FC236}">
                <a16:creationId xmlns:a16="http://schemas.microsoft.com/office/drawing/2014/main" id="{AB025618-C830-4992-9CD3-D9E49BC79E67}"/>
              </a:ext>
            </a:extLst>
          </p:cNvPr>
          <p:cNvGrpSpPr/>
          <p:nvPr/>
        </p:nvGrpSpPr>
        <p:grpSpPr>
          <a:xfrm>
            <a:off x="2595847" y="0"/>
            <a:ext cx="7388298" cy="6858000"/>
            <a:chOff x="1826589" y="0"/>
            <a:chExt cx="7388298" cy="6858000"/>
          </a:xfrm>
        </p:grpSpPr>
        <p:sp>
          <p:nvSpPr>
            <p:cNvPr id="10" name="Paralelogramo 9">
              <a:extLst>
                <a:ext uri="{FF2B5EF4-FFF2-40B4-BE49-F238E27FC236}">
                  <a16:creationId xmlns:a16="http://schemas.microsoft.com/office/drawing/2014/main" id="{11E692D4-6AEA-4652-A7AE-A02328258A55}"/>
                </a:ext>
              </a:extLst>
            </p:cNvPr>
            <p:cNvSpPr/>
            <p:nvPr/>
          </p:nvSpPr>
          <p:spPr>
            <a:xfrm>
              <a:off x="2618099" y="0"/>
              <a:ext cx="6596788" cy="6858000"/>
            </a:xfrm>
            <a:prstGeom prst="parallelogram">
              <a:avLst/>
            </a:prstGeom>
            <a:solidFill>
              <a:schemeClr val="bg1">
                <a:alpha val="8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/>
            </a:p>
          </p:txBody>
        </p:sp>
        <p:sp>
          <p:nvSpPr>
            <p:cNvPr id="9" name="Paralelogramo 8">
              <a:extLst>
                <a:ext uri="{FF2B5EF4-FFF2-40B4-BE49-F238E27FC236}">
                  <a16:creationId xmlns:a16="http://schemas.microsoft.com/office/drawing/2014/main" id="{A134AA32-2418-4A09-9BA8-ED7207AC0D74}"/>
                </a:ext>
              </a:extLst>
            </p:cNvPr>
            <p:cNvSpPr/>
            <p:nvPr/>
          </p:nvSpPr>
          <p:spPr>
            <a:xfrm>
              <a:off x="2340861" y="0"/>
              <a:ext cx="6596788" cy="6858000"/>
            </a:xfrm>
            <a:prstGeom prst="parallelogram">
              <a:avLst/>
            </a:prstGeom>
            <a:solidFill>
              <a:schemeClr val="bg1">
                <a:alpha val="6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/>
            </a:p>
          </p:txBody>
        </p:sp>
        <p:sp>
          <p:nvSpPr>
            <p:cNvPr id="22" name="Paralelogramo 21">
              <a:extLst>
                <a:ext uri="{FF2B5EF4-FFF2-40B4-BE49-F238E27FC236}">
                  <a16:creationId xmlns:a16="http://schemas.microsoft.com/office/drawing/2014/main" id="{0051AD99-BC4A-487F-BE1C-486FC5B8E9F2}"/>
                </a:ext>
              </a:extLst>
            </p:cNvPr>
            <p:cNvSpPr/>
            <p:nvPr/>
          </p:nvSpPr>
          <p:spPr>
            <a:xfrm>
              <a:off x="1826589" y="0"/>
              <a:ext cx="6596788" cy="6858000"/>
            </a:xfrm>
            <a:prstGeom prst="parallelogram">
              <a:avLst/>
            </a:prstGeom>
            <a:solidFill>
              <a:schemeClr val="bg1">
                <a:alpha val="8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/>
            </a:p>
          </p:txBody>
        </p:sp>
      </p:grpSp>
      <p:sp>
        <p:nvSpPr>
          <p:cNvPr id="28" name="Google Shape;175;p21">
            <a:extLst>
              <a:ext uri="{FF2B5EF4-FFF2-40B4-BE49-F238E27FC236}">
                <a16:creationId xmlns:a16="http://schemas.microsoft.com/office/drawing/2014/main" id="{AF21D79A-9CC1-4CB7-8C11-393E93B08BD0}"/>
              </a:ext>
            </a:extLst>
          </p:cNvPr>
          <p:cNvSpPr/>
          <p:nvPr/>
        </p:nvSpPr>
        <p:spPr>
          <a:xfrm>
            <a:off x="-14504" y="3238548"/>
            <a:ext cx="7605380" cy="1028502"/>
          </a:xfrm>
          <a:prstGeom prst="rect">
            <a:avLst/>
          </a:prstGeom>
          <a:solidFill>
            <a:schemeClr val="accent5">
              <a:alpha val="76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s-MX" sz="3600" b="1" i="1" dirty="0">
                <a:solidFill>
                  <a:srgbClr val="FFFFFF"/>
                </a:solidFill>
              </a:rPr>
              <a:t>REGLAS DE ASOCIACIÓN</a:t>
            </a:r>
            <a:endParaRPr lang="es-ES" sz="3600" b="1" i="1" dirty="0">
              <a:solidFill>
                <a:srgbClr val="FFFFFF"/>
              </a:solidFill>
            </a:endParaRPr>
          </a:p>
        </p:txBody>
      </p:sp>
      <p:sp>
        <p:nvSpPr>
          <p:cNvPr id="14" name="Rectángulo 13" descr="elemento decorativo">
            <a:extLst>
              <a:ext uri="{FF2B5EF4-FFF2-40B4-BE49-F238E27FC236}">
                <a16:creationId xmlns:a16="http://schemas.microsoft.com/office/drawing/2014/main" id="{C862BC4D-BD7A-417E-A34A-59CE4D4A6AC8}"/>
              </a:ext>
            </a:extLst>
          </p:cNvPr>
          <p:cNvSpPr/>
          <p:nvPr/>
        </p:nvSpPr>
        <p:spPr>
          <a:xfrm>
            <a:off x="0" y="6355760"/>
            <a:ext cx="12192000" cy="91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15" name="Elipse 14" descr="elemento decorativo">
            <a:extLst>
              <a:ext uri="{FF2B5EF4-FFF2-40B4-BE49-F238E27FC236}">
                <a16:creationId xmlns:a16="http://schemas.microsoft.com/office/drawing/2014/main" id="{652937FB-CDE3-46B3-8481-AB5DB8C4BABA}"/>
              </a:ext>
            </a:extLst>
          </p:cNvPr>
          <p:cNvSpPr/>
          <p:nvPr/>
        </p:nvSpPr>
        <p:spPr>
          <a:xfrm>
            <a:off x="11091210" y="6086479"/>
            <a:ext cx="600974" cy="60097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44" name="Marcador de número de diapositiva 5">
            <a:extLst>
              <a:ext uri="{FF2B5EF4-FFF2-40B4-BE49-F238E27FC236}">
                <a16:creationId xmlns:a16="http://schemas.microsoft.com/office/drawing/2014/main" id="{11457662-C1A5-4B93-8E30-88025E27C462}"/>
              </a:ext>
            </a:extLst>
          </p:cNvPr>
          <p:cNvSpPr txBox="1">
            <a:spLocks/>
          </p:cNvSpPr>
          <p:nvPr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fld id="{247A4EEE-49CE-4F6C-BF32-B7FCC5EBBF45}" type="slidenum">
              <a:rPr lang="es-ES" sz="1200" smtClean="0">
                <a:solidFill>
                  <a:schemeClr val="bg1"/>
                </a:solidFill>
              </a:rPr>
              <a:pPr algn="ctr" rtl="0"/>
              <a:t>45</a:t>
            </a:fld>
            <a:endParaRPr lang="es-ES" sz="1200">
              <a:solidFill>
                <a:schemeClr val="bg1"/>
              </a:solidFill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EE4199A-51D9-4A49-9CB9-9842BF13EAE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-280257" y="170900"/>
            <a:ext cx="3410478" cy="1918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5134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ángulo 13" descr="elemento decorativo">
            <a:extLst>
              <a:ext uri="{FF2B5EF4-FFF2-40B4-BE49-F238E27FC236}">
                <a16:creationId xmlns:a16="http://schemas.microsoft.com/office/drawing/2014/main" id="{C862BC4D-BD7A-417E-A34A-59CE4D4A6AC8}"/>
              </a:ext>
            </a:extLst>
          </p:cNvPr>
          <p:cNvSpPr/>
          <p:nvPr/>
        </p:nvSpPr>
        <p:spPr>
          <a:xfrm>
            <a:off x="0" y="6355760"/>
            <a:ext cx="12192000" cy="91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15" name="Elipse 14" descr="elemento decorativo">
            <a:extLst>
              <a:ext uri="{FF2B5EF4-FFF2-40B4-BE49-F238E27FC236}">
                <a16:creationId xmlns:a16="http://schemas.microsoft.com/office/drawing/2014/main" id="{652937FB-CDE3-46B3-8481-AB5DB8C4BABA}"/>
              </a:ext>
            </a:extLst>
          </p:cNvPr>
          <p:cNvSpPr/>
          <p:nvPr/>
        </p:nvSpPr>
        <p:spPr>
          <a:xfrm>
            <a:off x="11091210" y="6086479"/>
            <a:ext cx="600974" cy="60097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44" name="Marcador de número de diapositiva 5">
            <a:extLst>
              <a:ext uri="{FF2B5EF4-FFF2-40B4-BE49-F238E27FC236}">
                <a16:creationId xmlns:a16="http://schemas.microsoft.com/office/drawing/2014/main" id="{11457662-C1A5-4B93-8E30-88025E27C462}"/>
              </a:ext>
            </a:extLst>
          </p:cNvPr>
          <p:cNvSpPr txBox="1">
            <a:spLocks/>
          </p:cNvSpPr>
          <p:nvPr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fld id="{247A4EEE-49CE-4F6C-BF32-B7FCC5EBBF45}" type="slidenum">
              <a:rPr lang="es-ES" sz="1200" smtClean="0">
                <a:solidFill>
                  <a:schemeClr val="bg1"/>
                </a:solidFill>
              </a:rPr>
              <a:pPr algn="ctr" rtl="0"/>
              <a:t>46</a:t>
            </a:fld>
            <a:endParaRPr lang="es-ES" sz="1200">
              <a:solidFill>
                <a:schemeClr val="bg1"/>
              </a:solidFill>
            </a:endParaRPr>
          </a:p>
        </p:txBody>
      </p:sp>
      <p:sp>
        <p:nvSpPr>
          <p:cNvPr id="17" name="Google Shape;175;p21">
            <a:extLst>
              <a:ext uri="{FF2B5EF4-FFF2-40B4-BE49-F238E27FC236}">
                <a16:creationId xmlns:a16="http://schemas.microsoft.com/office/drawing/2014/main" id="{5E5BB265-BA8E-482E-B6DF-710A079317F9}"/>
              </a:ext>
            </a:extLst>
          </p:cNvPr>
          <p:cNvSpPr/>
          <p:nvPr/>
        </p:nvSpPr>
        <p:spPr>
          <a:xfrm>
            <a:off x="0" y="207814"/>
            <a:ext cx="5920509" cy="624408"/>
          </a:xfrm>
          <a:prstGeom prst="rect">
            <a:avLst/>
          </a:prstGeom>
          <a:solidFill>
            <a:schemeClr val="accent5">
              <a:alpha val="76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s-ES" sz="3600" b="1" i="1" dirty="0">
                <a:solidFill>
                  <a:srgbClr val="FFFFFF"/>
                </a:solidFill>
              </a:rPr>
              <a:t>PREPARACIÓN DE DATOS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4456108B-28B2-4723-B5FA-F1508339A2F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678882" y="94454"/>
            <a:ext cx="1513118" cy="851128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57CBB3CA-99FA-4DBB-915B-511B8931D9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9446" y="1362075"/>
            <a:ext cx="8993107" cy="2498725"/>
          </a:xfrm>
          <a:prstGeom prst="rect">
            <a:avLst/>
          </a:prstGeom>
        </p:spPr>
      </p:pic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7CD4CD8D-26E0-45A4-B92F-8291EEC8B101}"/>
              </a:ext>
            </a:extLst>
          </p:cNvPr>
          <p:cNvSpPr/>
          <p:nvPr/>
        </p:nvSpPr>
        <p:spPr>
          <a:xfrm>
            <a:off x="1371600" y="4726939"/>
            <a:ext cx="9614925" cy="146240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ES" sz="2800" b="1" dirty="0">
                <a:solidFill>
                  <a:srgbClr val="E7E6E6">
                    <a:lumMod val="50000"/>
                  </a:srgbClr>
                </a:solidFill>
                <a:latin typeface="Raleway" panose="020B0604020202020204" charset="0"/>
                <a:cs typeface="Raleway" panose="020B0604020202020204" charset="0"/>
              </a:rPr>
              <a:t>Reemplazo valores binarios -&gt; </a:t>
            </a:r>
            <a:r>
              <a:rPr lang="es-ES" sz="2800" b="1" dirty="0" err="1">
                <a:solidFill>
                  <a:srgbClr val="E7E6E6">
                    <a:lumMod val="50000"/>
                  </a:srgbClr>
                </a:solidFill>
                <a:latin typeface="Raleway" panose="020B0604020202020204" charset="0"/>
                <a:cs typeface="Raleway" panose="020B0604020202020204" charset="0"/>
              </a:rPr>
              <a:t>String</a:t>
            </a:r>
            <a:endParaRPr lang="es-ES" sz="2800" dirty="0">
              <a:solidFill>
                <a:srgbClr val="E7E6E6">
                  <a:lumMod val="50000"/>
                </a:srgbClr>
              </a:solidFill>
              <a:latin typeface="Raleway" panose="020B0604020202020204" charset="0"/>
              <a:cs typeface="Raleway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0266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ángulo 13" descr="elemento decorativo">
            <a:extLst>
              <a:ext uri="{FF2B5EF4-FFF2-40B4-BE49-F238E27FC236}">
                <a16:creationId xmlns:a16="http://schemas.microsoft.com/office/drawing/2014/main" id="{C862BC4D-BD7A-417E-A34A-59CE4D4A6AC8}"/>
              </a:ext>
            </a:extLst>
          </p:cNvPr>
          <p:cNvSpPr/>
          <p:nvPr/>
        </p:nvSpPr>
        <p:spPr>
          <a:xfrm>
            <a:off x="0" y="6355760"/>
            <a:ext cx="12192000" cy="91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15" name="Elipse 14" descr="elemento decorativo">
            <a:extLst>
              <a:ext uri="{FF2B5EF4-FFF2-40B4-BE49-F238E27FC236}">
                <a16:creationId xmlns:a16="http://schemas.microsoft.com/office/drawing/2014/main" id="{652937FB-CDE3-46B3-8481-AB5DB8C4BABA}"/>
              </a:ext>
            </a:extLst>
          </p:cNvPr>
          <p:cNvSpPr/>
          <p:nvPr/>
        </p:nvSpPr>
        <p:spPr>
          <a:xfrm>
            <a:off x="11091210" y="6086479"/>
            <a:ext cx="600974" cy="60097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44" name="Marcador de número de diapositiva 5">
            <a:extLst>
              <a:ext uri="{FF2B5EF4-FFF2-40B4-BE49-F238E27FC236}">
                <a16:creationId xmlns:a16="http://schemas.microsoft.com/office/drawing/2014/main" id="{11457662-C1A5-4B93-8E30-88025E27C462}"/>
              </a:ext>
            </a:extLst>
          </p:cNvPr>
          <p:cNvSpPr txBox="1">
            <a:spLocks/>
          </p:cNvSpPr>
          <p:nvPr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fld id="{247A4EEE-49CE-4F6C-BF32-B7FCC5EBBF45}" type="slidenum">
              <a:rPr lang="es-ES" sz="1200" smtClean="0">
                <a:solidFill>
                  <a:schemeClr val="bg1"/>
                </a:solidFill>
              </a:rPr>
              <a:pPr algn="ctr" rtl="0"/>
              <a:t>47</a:t>
            </a:fld>
            <a:endParaRPr lang="es-ES" sz="1200">
              <a:solidFill>
                <a:schemeClr val="bg1"/>
              </a:solidFill>
            </a:endParaRPr>
          </a:p>
        </p:txBody>
      </p:sp>
      <p:sp>
        <p:nvSpPr>
          <p:cNvPr id="17" name="Google Shape;175;p21">
            <a:extLst>
              <a:ext uri="{FF2B5EF4-FFF2-40B4-BE49-F238E27FC236}">
                <a16:creationId xmlns:a16="http://schemas.microsoft.com/office/drawing/2014/main" id="{5E5BB265-BA8E-482E-B6DF-710A079317F9}"/>
              </a:ext>
            </a:extLst>
          </p:cNvPr>
          <p:cNvSpPr/>
          <p:nvPr/>
        </p:nvSpPr>
        <p:spPr>
          <a:xfrm>
            <a:off x="0" y="207814"/>
            <a:ext cx="5920509" cy="624408"/>
          </a:xfrm>
          <a:prstGeom prst="rect">
            <a:avLst/>
          </a:prstGeom>
          <a:solidFill>
            <a:schemeClr val="accent5">
              <a:alpha val="76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s-ES" sz="3600" b="1" i="1" dirty="0">
                <a:solidFill>
                  <a:srgbClr val="FFFFFF"/>
                </a:solidFill>
              </a:rPr>
              <a:t>PREPARACIÓN DE DATOS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4456108B-28B2-4723-B5FA-F1508339A2F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678882" y="94454"/>
            <a:ext cx="1513118" cy="851128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5B9AFC67-00CA-4A52-A3B0-7BAFD23732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6325" y="1014412"/>
            <a:ext cx="10039350" cy="4829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510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ángulo 13" descr="elemento decorativo">
            <a:extLst>
              <a:ext uri="{FF2B5EF4-FFF2-40B4-BE49-F238E27FC236}">
                <a16:creationId xmlns:a16="http://schemas.microsoft.com/office/drawing/2014/main" id="{C862BC4D-BD7A-417E-A34A-59CE4D4A6AC8}"/>
              </a:ext>
            </a:extLst>
          </p:cNvPr>
          <p:cNvSpPr/>
          <p:nvPr/>
        </p:nvSpPr>
        <p:spPr>
          <a:xfrm>
            <a:off x="0" y="6355760"/>
            <a:ext cx="12192000" cy="91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15" name="Elipse 14" descr="elemento decorativo">
            <a:extLst>
              <a:ext uri="{FF2B5EF4-FFF2-40B4-BE49-F238E27FC236}">
                <a16:creationId xmlns:a16="http://schemas.microsoft.com/office/drawing/2014/main" id="{652937FB-CDE3-46B3-8481-AB5DB8C4BABA}"/>
              </a:ext>
            </a:extLst>
          </p:cNvPr>
          <p:cNvSpPr/>
          <p:nvPr/>
        </p:nvSpPr>
        <p:spPr>
          <a:xfrm>
            <a:off x="11091210" y="6086479"/>
            <a:ext cx="600974" cy="60097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44" name="Marcador de número de diapositiva 5">
            <a:extLst>
              <a:ext uri="{FF2B5EF4-FFF2-40B4-BE49-F238E27FC236}">
                <a16:creationId xmlns:a16="http://schemas.microsoft.com/office/drawing/2014/main" id="{11457662-C1A5-4B93-8E30-88025E27C462}"/>
              </a:ext>
            </a:extLst>
          </p:cNvPr>
          <p:cNvSpPr txBox="1">
            <a:spLocks/>
          </p:cNvSpPr>
          <p:nvPr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fld id="{247A4EEE-49CE-4F6C-BF32-B7FCC5EBBF45}" type="slidenum">
              <a:rPr lang="es-ES" sz="1200" smtClean="0">
                <a:solidFill>
                  <a:schemeClr val="bg1"/>
                </a:solidFill>
              </a:rPr>
              <a:pPr algn="ctr" rtl="0"/>
              <a:t>48</a:t>
            </a:fld>
            <a:endParaRPr lang="es-ES" sz="1200">
              <a:solidFill>
                <a:schemeClr val="bg1"/>
              </a:solidFill>
            </a:endParaRPr>
          </a:p>
        </p:txBody>
      </p:sp>
      <p:sp>
        <p:nvSpPr>
          <p:cNvPr id="17" name="Google Shape;175;p21">
            <a:extLst>
              <a:ext uri="{FF2B5EF4-FFF2-40B4-BE49-F238E27FC236}">
                <a16:creationId xmlns:a16="http://schemas.microsoft.com/office/drawing/2014/main" id="{5E5BB265-BA8E-482E-B6DF-710A079317F9}"/>
              </a:ext>
            </a:extLst>
          </p:cNvPr>
          <p:cNvSpPr/>
          <p:nvPr/>
        </p:nvSpPr>
        <p:spPr>
          <a:xfrm>
            <a:off x="0" y="207814"/>
            <a:ext cx="5920509" cy="624408"/>
          </a:xfrm>
          <a:prstGeom prst="rect">
            <a:avLst/>
          </a:prstGeom>
          <a:solidFill>
            <a:schemeClr val="accent5">
              <a:alpha val="76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s-ES" sz="3600" b="1" i="1" dirty="0">
                <a:solidFill>
                  <a:srgbClr val="FFFFFF"/>
                </a:solidFill>
              </a:rPr>
              <a:t>PREPARACIÓN DE DATOS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4456108B-28B2-4723-B5FA-F1508339A2F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678882" y="94454"/>
            <a:ext cx="1513118" cy="851128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7440FD74-EE66-4918-8FB7-4F625975C1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9369" y="1294821"/>
            <a:ext cx="7173261" cy="2355850"/>
          </a:xfrm>
          <a:prstGeom prst="rect">
            <a:avLst/>
          </a:prstGeom>
        </p:spPr>
      </p:pic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36805FAB-42D8-4FD8-97E0-CCCD3824EDCE}"/>
              </a:ext>
            </a:extLst>
          </p:cNvPr>
          <p:cNvSpPr/>
          <p:nvPr/>
        </p:nvSpPr>
        <p:spPr>
          <a:xfrm>
            <a:off x="1371600" y="4726939"/>
            <a:ext cx="9614925" cy="146240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MX" sz="2800" b="1" dirty="0">
                <a:solidFill>
                  <a:srgbClr val="E7E6E6">
                    <a:lumMod val="50000"/>
                  </a:srgbClr>
                </a:solidFill>
                <a:latin typeface="Raleway" panose="020B0604020202020204" charset="0"/>
                <a:cs typeface="Raleway" panose="020B0604020202020204" charset="0"/>
              </a:rPr>
              <a:t>V</a:t>
            </a:r>
            <a:r>
              <a:rPr lang="es-ES" sz="2800" b="1" dirty="0">
                <a:solidFill>
                  <a:srgbClr val="E7E6E6">
                    <a:lumMod val="50000"/>
                  </a:srgbClr>
                </a:solidFill>
                <a:latin typeface="Raleway" panose="020B0604020202020204" charset="0"/>
                <a:cs typeface="Raleway" panose="020B0604020202020204" charset="0"/>
              </a:rPr>
              <a:t>alores no binarios -&gt; </a:t>
            </a:r>
            <a:r>
              <a:rPr lang="es-ES" sz="2800" b="1" dirty="0" err="1">
                <a:solidFill>
                  <a:srgbClr val="E7E6E6">
                    <a:lumMod val="50000"/>
                  </a:srgbClr>
                </a:solidFill>
                <a:latin typeface="Raleway" panose="020B0604020202020204" charset="0"/>
                <a:cs typeface="Raleway" panose="020B0604020202020204" charset="0"/>
              </a:rPr>
              <a:t>clusterizado</a:t>
            </a:r>
            <a:r>
              <a:rPr lang="es-ES" sz="2800" b="1" dirty="0">
                <a:solidFill>
                  <a:srgbClr val="E7E6E6">
                    <a:lumMod val="50000"/>
                  </a:srgbClr>
                </a:solidFill>
                <a:latin typeface="Raleway" panose="020B0604020202020204" charset="0"/>
                <a:cs typeface="Raleway" panose="020B0604020202020204" charset="0"/>
              </a:rPr>
              <a:t> mediante k-</a:t>
            </a:r>
            <a:r>
              <a:rPr lang="es-ES" sz="2800" b="1" dirty="0" err="1">
                <a:solidFill>
                  <a:srgbClr val="E7E6E6">
                    <a:lumMod val="50000"/>
                  </a:srgbClr>
                </a:solidFill>
                <a:latin typeface="Raleway" panose="020B0604020202020204" charset="0"/>
                <a:cs typeface="Raleway" panose="020B0604020202020204" charset="0"/>
              </a:rPr>
              <a:t>means</a:t>
            </a:r>
            <a:endParaRPr lang="es-ES" sz="2800" dirty="0">
              <a:solidFill>
                <a:srgbClr val="E7E6E6">
                  <a:lumMod val="50000"/>
                </a:srgbClr>
              </a:solidFill>
              <a:latin typeface="Raleway" panose="020B0604020202020204" charset="0"/>
              <a:cs typeface="Raleway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6800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ángulo 13" descr="elemento decorativo">
            <a:extLst>
              <a:ext uri="{FF2B5EF4-FFF2-40B4-BE49-F238E27FC236}">
                <a16:creationId xmlns:a16="http://schemas.microsoft.com/office/drawing/2014/main" id="{C862BC4D-BD7A-417E-A34A-59CE4D4A6AC8}"/>
              </a:ext>
            </a:extLst>
          </p:cNvPr>
          <p:cNvSpPr/>
          <p:nvPr/>
        </p:nvSpPr>
        <p:spPr>
          <a:xfrm>
            <a:off x="0" y="6355760"/>
            <a:ext cx="12192000" cy="91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15" name="Elipse 14" descr="elemento decorativo">
            <a:extLst>
              <a:ext uri="{FF2B5EF4-FFF2-40B4-BE49-F238E27FC236}">
                <a16:creationId xmlns:a16="http://schemas.microsoft.com/office/drawing/2014/main" id="{652937FB-CDE3-46B3-8481-AB5DB8C4BABA}"/>
              </a:ext>
            </a:extLst>
          </p:cNvPr>
          <p:cNvSpPr/>
          <p:nvPr/>
        </p:nvSpPr>
        <p:spPr>
          <a:xfrm>
            <a:off x="11091210" y="6086479"/>
            <a:ext cx="600974" cy="60097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44" name="Marcador de número de diapositiva 5">
            <a:extLst>
              <a:ext uri="{FF2B5EF4-FFF2-40B4-BE49-F238E27FC236}">
                <a16:creationId xmlns:a16="http://schemas.microsoft.com/office/drawing/2014/main" id="{11457662-C1A5-4B93-8E30-88025E27C462}"/>
              </a:ext>
            </a:extLst>
          </p:cNvPr>
          <p:cNvSpPr txBox="1">
            <a:spLocks/>
          </p:cNvSpPr>
          <p:nvPr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fld id="{247A4EEE-49CE-4F6C-BF32-B7FCC5EBBF45}" type="slidenum">
              <a:rPr lang="es-ES" sz="1200" smtClean="0">
                <a:solidFill>
                  <a:schemeClr val="bg1"/>
                </a:solidFill>
              </a:rPr>
              <a:pPr algn="ctr" rtl="0"/>
              <a:t>49</a:t>
            </a:fld>
            <a:endParaRPr lang="es-ES" sz="1200">
              <a:solidFill>
                <a:schemeClr val="bg1"/>
              </a:solidFill>
            </a:endParaRPr>
          </a:p>
        </p:txBody>
      </p:sp>
      <p:sp>
        <p:nvSpPr>
          <p:cNvPr id="17" name="Google Shape;175;p21">
            <a:extLst>
              <a:ext uri="{FF2B5EF4-FFF2-40B4-BE49-F238E27FC236}">
                <a16:creationId xmlns:a16="http://schemas.microsoft.com/office/drawing/2014/main" id="{5E5BB265-BA8E-482E-B6DF-710A079317F9}"/>
              </a:ext>
            </a:extLst>
          </p:cNvPr>
          <p:cNvSpPr/>
          <p:nvPr/>
        </p:nvSpPr>
        <p:spPr>
          <a:xfrm>
            <a:off x="0" y="207814"/>
            <a:ext cx="5920509" cy="624408"/>
          </a:xfrm>
          <a:prstGeom prst="rect">
            <a:avLst/>
          </a:prstGeom>
          <a:solidFill>
            <a:schemeClr val="accent5">
              <a:alpha val="76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s-ES" sz="3600" b="1" i="1" dirty="0">
                <a:solidFill>
                  <a:srgbClr val="FFFFFF"/>
                </a:solidFill>
              </a:rPr>
              <a:t>BÚSQUEDA DE REGLAS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4456108B-28B2-4723-B5FA-F1508339A2F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678882" y="94454"/>
            <a:ext cx="1513118" cy="851128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AB4D1F50-AF31-42F2-BE9A-0944A95BC1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2950" y="945582"/>
            <a:ext cx="5626100" cy="3319399"/>
          </a:xfrm>
          <a:prstGeom prst="rect">
            <a:avLst/>
          </a:prstGeom>
        </p:spPr>
      </p:pic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4B5C9DF7-E380-4242-BADA-C18B7F2C3BFF}"/>
              </a:ext>
            </a:extLst>
          </p:cNvPr>
          <p:cNvSpPr/>
          <p:nvPr/>
        </p:nvSpPr>
        <p:spPr>
          <a:xfrm>
            <a:off x="1371600" y="4534262"/>
            <a:ext cx="9614925" cy="165508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MX" sz="2800" dirty="0">
                <a:solidFill>
                  <a:srgbClr val="E7E6E6">
                    <a:lumMod val="50000"/>
                  </a:srgbClr>
                </a:solidFill>
                <a:latin typeface="Raleway" panose="020B0604020202020204" charset="0"/>
                <a:cs typeface="Raleway" panose="020B0604020202020204" charset="0"/>
              </a:rPr>
              <a:t>Filtramos valores </a:t>
            </a:r>
            <a:r>
              <a:rPr lang="es-ES" sz="2800" b="1" dirty="0" err="1">
                <a:solidFill>
                  <a:srgbClr val="E7E6E6">
                    <a:lumMod val="50000"/>
                  </a:srgbClr>
                </a:solidFill>
                <a:latin typeface="Raleway" panose="020B0604020202020204" charset="0"/>
                <a:cs typeface="Raleway" panose="020B0604020202020204" charset="0"/>
              </a:rPr>
              <a:t>Restecg</a:t>
            </a:r>
            <a:r>
              <a:rPr lang="es-MX" sz="2800" dirty="0">
                <a:solidFill>
                  <a:srgbClr val="E7E6E6">
                    <a:lumMod val="50000"/>
                  </a:srgbClr>
                </a:solidFill>
                <a:latin typeface="Raleway" panose="020B0604020202020204" charset="0"/>
                <a:cs typeface="Raleway" panose="020B0604020202020204" charset="0"/>
              </a:rPr>
              <a:t> y </a:t>
            </a:r>
            <a:r>
              <a:rPr lang="es-ES" sz="2800" b="1" dirty="0" err="1">
                <a:solidFill>
                  <a:srgbClr val="E7E6E6">
                    <a:lumMod val="50000"/>
                  </a:srgbClr>
                </a:solidFill>
                <a:latin typeface="Raleway" panose="020B0604020202020204" charset="0"/>
                <a:cs typeface="Raleway" panose="020B0604020202020204" charset="0"/>
              </a:rPr>
              <a:t>Thalach</a:t>
            </a:r>
            <a:endParaRPr lang="es-ES" sz="2800" dirty="0">
              <a:solidFill>
                <a:srgbClr val="E7E6E6">
                  <a:lumMod val="50000"/>
                </a:srgbClr>
              </a:solidFill>
              <a:latin typeface="Raleway" panose="020B0604020202020204" charset="0"/>
              <a:cs typeface="Raleway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5797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ángulo 13" descr="elemento decorativo">
            <a:extLst>
              <a:ext uri="{FF2B5EF4-FFF2-40B4-BE49-F238E27FC236}">
                <a16:creationId xmlns:a16="http://schemas.microsoft.com/office/drawing/2014/main" id="{C862BC4D-BD7A-417E-A34A-59CE4D4A6AC8}"/>
              </a:ext>
            </a:extLst>
          </p:cNvPr>
          <p:cNvSpPr/>
          <p:nvPr/>
        </p:nvSpPr>
        <p:spPr>
          <a:xfrm>
            <a:off x="0" y="6355760"/>
            <a:ext cx="12192000" cy="91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15" name="Elipse 14" descr="elemento decorativo">
            <a:extLst>
              <a:ext uri="{FF2B5EF4-FFF2-40B4-BE49-F238E27FC236}">
                <a16:creationId xmlns:a16="http://schemas.microsoft.com/office/drawing/2014/main" id="{652937FB-CDE3-46B3-8481-AB5DB8C4BABA}"/>
              </a:ext>
            </a:extLst>
          </p:cNvPr>
          <p:cNvSpPr/>
          <p:nvPr/>
        </p:nvSpPr>
        <p:spPr>
          <a:xfrm>
            <a:off x="11091210" y="6086479"/>
            <a:ext cx="600974" cy="60097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44" name="Marcador de número de diapositiva 5">
            <a:extLst>
              <a:ext uri="{FF2B5EF4-FFF2-40B4-BE49-F238E27FC236}">
                <a16:creationId xmlns:a16="http://schemas.microsoft.com/office/drawing/2014/main" id="{11457662-C1A5-4B93-8E30-88025E27C462}"/>
              </a:ext>
            </a:extLst>
          </p:cNvPr>
          <p:cNvSpPr txBox="1">
            <a:spLocks/>
          </p:cNvSpPr>
          <p:nvPr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fld id="{247A4EEE-49CE-4F6C-BF32-B7FCC5EBBF45}" type="slidenum">
              <a:rPr lang="es-ES" sz="1200" smtClean="0">
                <a:solidFill>
                  <a:schemeClr val="bg1"/>
                </a:solidFill>
              </a:rPr>
              <a:pPr algn="ctr" rtl="0"/>
              <a:t>5</a:t>
            </a:fld>
            <a:endParaRPr lang="es-ES" sz="1200">
              <a:solidFill>
                <a:schemeClr val="bg1"/>
              </a:solidFill>
            </a:endParaRPr>
          </a:p>
        </p:txBody>
      </p:sp>
      <p:sp>
        <p:nvSpPr>
          <p:cNvPr id="17" name="Google Shape;175;p21">
            <a:extLst>
              <a:ext uri="{FF2B5EF4-FFF2-40B4-BE49-F238E27FC236}">
                <a16:creationId xmlns:a16="http://schemas.microsoft.com/office/drawing/2014/main" id="{5E5BB265-BA8E-482E-B6DF-710A079317F9}"/>
              </a:ext>
            </a:extLst>
          </p:cNvPr>
          <p:cNvSpPr/>
          <p:nvPr/>
        </p:nvSpPr>
        <p:spPr>
          <a:xfrm>
            <a:off x="0" y="207814"/>
            <a:ext cx="5920509" cy="624408"/>
          </a:xfrm>
          <a:prstGeom prst="rect">
            <a:avLst/>
          </a:prstGeom>
          <a:solidFill>
            <a:schemeClr val="accent5">
              <a:alpha val="76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s-ES" sz="3600" b="1" i="1" dirty="0">
                <a:solidFill>
                  <a:srgbClr val="FFFFFF"/>
                </a:solidFill>
              </a:rPr>
              <a:t>Atributos II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4456108B-28B2-4723-B5FA-F1508339A2F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678882" y="94454"/>
            <a:ext cx="1513118" cy="851128"/>
          </a:xfrm>
          <a:prstGeom prst="rect">
            <a:avLst/>
          </a:prstGeom>
        </p:spPr>
      </p:pic>
      <p:sp>
        <p:nvSpPr>
          <p:cNvPr id="23" name="Google Shape;175;p21">
            <a:extLst>
              <a:ext uri="{FF2B5EF4-FFF2-40B4-BE49-F238E27FC236}">
                <a16:creationId xmlns:a16="http://schemas.microsoft.com/office/drawing/2014/main" id="{CA5F4B9B-0004-45A7-81C8-1C26966D248E}"/>
              </a:ext>
            </a:extLst>
          </p:cNvPr>
          <p:cNvSpPr/>
          <p:nvPr/>
        </p:nvSpPr>
        <p:spPr>
          <a:xfrm>
            <a:off x="0" y="6233592"/>
            <a:ext cx="7035800" cy="624408"/>
          </a:xfrm>
          <a:prstGeom prst="rect">
            <a:avLst/>
          </a:prstGeom>
          <a:solidFill>
            <a:schemeClr val="accent3">
              <a:lumMod val="75000"/>
              <a:alpha val="76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s-ES" sz="2800" b="1" i="1" dirty="0">
                <a:solidFill>
                  <a:srgbClr val="FFFFFF"/>
                </a:solidFill>
              </a:rPr>
              <a:t>https://www.kaggle.com/ronitf/heartdisease-uci</a:t>
            </a:r>
          </a:p>
        </p:txBody>
      </p:sp>
      <p:sp>
        <p:nvSpPr>
          <p:cNvPr id="13" name="Rectángulo: esquinas redondeadas 12">
            <a:extLst>
              <a:ext uri="{FF2B5EF4-FFF2-40B4-BE49-F238E27FC236}">
                <a16:creationId xmlns:a16="http://schemas.microsoft.com/office/drawing/2014/main" id="{34AD76F7-821B-4535-92DC-078F97DEEBC4}"/>
              </a:ext>
            </a:extLst>
          </p:cNvPr>
          <p:cNvSpPr/>
          <p:nvPr/>
        </p:nvSpPr>
        <p:spPr>
          <a:xfrm>
            <a:off x="499816" y="1031537"/>
            <a:ext cx="11192368" cy="5003509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s-ES" sz="3600" b="1" dirty="0">
              <a:solidFill>
                <a:srgbClr val="E7E6E6">
                  <a:lumMod val="50000"/>
                </a:srgbClr>
              </a:solidFill>
              <a:latin typeface="Raleway" panose="020B0604020202020204" charset="0"/>
              <a:cs typeface="Raleway" panose="020B0604020202020204" charset="0"/>
            </a:endParaRPr>
          </a:p>
        </p:txBody>
      </p:sp>
      <p:sp>
        <p:nvSpPr>
          <p:cNvPr id="16" name="Rectángulo: esquinas redondeadas 15">
            <a:extLst>
              <a:ext uri="{FF2B5EF4-FFF2-40B4-BE49-F238E27FC236}">
                <a16:creationId xmlns:a16="http://schemas.microsoft.com/office/drawing/2014/main" id="{3D2C2A72-9B38-435E-AA62-FB4BB7B4BF3A}"/>
              </a:ext>
            </a:extLst>
          </p:cNvPr>
          <p:cNvSpPr/>
          <p:nvPr/>
        </p:nvSpPr>
        <p:spPr>
          <a:xfrm>
            <a:off x="990550" y="2995348"/>
            <a:ext cx="4929958" cy="86730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ES" sz="2800" b="1" dirty="0">
                <a:solidFill>
                  <a:srgbClr val="E7E6E6">
                    <a:lumMod val="50000"/>
                  </a:srgbClr>
                </a:solidFill>
                <a:latin typeface="Raleway" panose="020B0604020202020204" charset="0"/>
                <a:cs typeface="Raleway" panose="020B0604020202020204" charset="0"/>
              </a:rPr>
              <a:t>ANGINA INDUCIDA</a:t>
            </a:r>
          </a:p>
          <a:p>
            <a:pPr lvl="0" algn="ctr"/>
            <a:r>
              <a:rPr lang="es-ES" sz="2800" b="1" dirty="0">
                <a:solidFill>
                  <a:srgbClr val="E7E6E6">
                    <a:lumMod val="50000"/>
                  </a:srgbClr>
                </a:solidFill>
                <a:latin typeface="Raleway" panose="020B0604020202020204" charset="0"/>
                <a:cs typeface="Raleway" panose="020B0604020202020204" charset="0"/>
              </a:rPr>
              <a:t>(EJERCICIO)</a:t>
            </a:r>
          </a:p>
        </p:txBody>
      </p:sp>
      <p:sp>
        <p:nvSpPr>
          <p:cNvPr id="18" name="Rectángulo: esquinas redondeadas 17">
            <a:extLst>
              <a:ext uri="{FF2B5EF4-FFF2-40B4-BE49-F238E27FC236}">
                <a16:creationId xmlns:a16="http://schemas.microsoft.com/office/drawing/2014/main" id="{654CEC94-6FCC-45C5-B079-BC1AAB9065EC}"/>
              </a:ext>
            </a:extLst>
          </p:cNvPr>
          <p:cNvSpPr/>
          <p:nvPr/>
        </p:nvSpPr>
        <p:spPr>
          <a:xfrm>
            <a:off x="6271491" y="2995348"/>
            <a:ext cx="4929958" cy="86730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ES" sz="2800" b="1" dirty="0">
                <a:solidFill>
                  <a:srgbClr val="E7E6E6">
                    <a:lumMod val="50000"/>
                  </a:srgbClr>
                </a:solidFill>
                <a:latin typeface="Raleway" panose="020B0604020202020204" charset="0"/>
                <a:cs typeface="Raleway" panose="020B0604020202020204" charset="0"/>
              </a:rPr>
              <a:t>DEPRESIÓN ST EJERCICIO - DESCANSO</a:t>
            </a:r>
          </a:p>
        </p:txBody>
      </p:sp>
      <p:sp>
        <p:nvSpPr>
          <p:cNvPr id="20" name="Rectángulo: esquinas redondeadas 19">
            <a:extLst>
              <a:ext uri="{FF2B5EF4-FFF2-40B4-BE49-F238E27FC236}">
                <a16:creationId xmlns:a16="http://schemas.microsoft.com/office/drawing/2014/main" id="{BFE65732-A348-40D0-AC6F-EF372673817F}"/>
              </a:ext>
            </a:extLst>
          </p:cNvPr>
          <p:cNvSpPr/>
          <p:nvPr/>
        </p:nvSpPr>
        <p:spPr>
          <a:xfrm>
            <a:off x="990551" y="1579791"/>
            <a:ext cx="4929957" cy="86730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ES" sz="2800" b="1" dirty="0">
                <a:solidFill>
                  <a:srgbClr val="E7E6E6">
                    <a:lumMod val="50000"/>
                  </a:srgbClr>
                </a:solidFill>
                <a:latin typeface="Raleway" panose="020B0604020202020204" charset="0"/>
                <a:cs typeface="Raleway" panose="020B0604020202020204" charset="0"/>
              </a:rPr>
              <a:t>ELECTRO </a:t>
            </a:r>
          </a:p>
          <a:p>
            <a:pPr lvl="0" algn="ctr"/>
            <a:r>
              <a:rPr lang="es-ES" sz="2800" b="1" dirty="0">
                <a:solidFill>
                  <a:srgbClr val="E7E6E6">
                    <a:lumMod val="50000"/>
                  </a:srgbClr>
                </a:solidFill>
                <a:latin typeface="Raleway" panose="020B0604020202020204" charset="0"/>
                <a:cs typeface="Raleway" panose="020B0604020202020204" charset="0"/>
              </a:rPr>
              <a:t>EN REPOSO</a:t>
            </a:r>
          </a:p>
        </p:txBody>
      </p:sp>
      <p:sp>
        <p:nvSpPr>
          <p:cNvPr id="26" name="Rectángulo: esquinas redondeadas 25">
            <a:extLst>
              <a:ext uri="{FF2B5EF4-FFF2-40B4-BE49-F238E27FC236}">
                <a16:creationId xmlns:a16="http://schemas.microsoft.com/office/drawing/2014/main" id="{6F0D7234-AF46-48D1-B483-96A7E07DC608}"/>
              </a:ext>
            </a:extLst>
          </p:cNvPr>
          <p:cNvSpPr/>
          <p:nvPr/>
        </p:nvSpPr>
        <p:spPr>
          <a:xfrm>
            <a:off x="6271491" y="1579791"/>
            <a:ext cx="4929957" cy="86730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ES" sz="2800" b="1" dirty="0">
                <a:solidFill>
                  <a:srgbClr val="E7E6E6">
                    <a:lumMod val="50000"/>
                  </a:srgbClr>
                </a:solidFill>
                <a:latin typeface="Raleway" panose="020B0604020202020204" charset="0"/>
                <a:cs typeface="Raleway" panose="020B0604020202020204" charset="0"/>
              </a:rPr>
              <a:t>FRECUENCIA CARDIACA MÁXIMA</a:t>
            </a:r>
          </a:p>
        </p:txBody>
      </p:sp>
      <p:sp>
        <p:nvSpPr>
          <p:cNvPr id="27" name="Rectángulo: esquinas redondeadas 26">
            <a:extLst>
              <a:ext uri="{FF2B5EF4-FFF2-40B4-BE49-F238E27FC236}">
                <a16:creationId xmlns:a16="http://schemas.microsoft.com/office/drawing/2014/main" id="{B1A74696-3F16-4B00-ADF0-07B888BB3A98}"/>
              </a:ext>
            </a:extLst>
          </p:cNvPr>
          <p:cNvSpPr/>
          <p:nvPr/>
        </p:nvSpPr>
        <p:spPr>
          <a:xfrm>
            <a:off x="990550" y="4410905"/>
            <a:ext cx="4929958" cy="86730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ES" sz="2800" b="1" dirty="0">
                <a:solidFill>
                  <a:srgbClr val="E7E6E6">
                    <a:lumMod val="50000"/>
                  </a:srgbClr>
                </a:solidFill>
                <a:latin typeface="Raleway" panose="020B0604020202020204" charset="0"/>
                <a:cs typeface="Raleway" panose="020B0604020202020204" charset="0"/>
              </a:rPr>
              <a:t>PENDIENTE SEGMENTO ST DEL EJERCICIO MÁXIMO</a:t>
            </a:r>
          </a:p>
        </p:txBody>
      </p:sp>
      <p:sp>
        <p:nvSpPr>
          <p:cNvPr id="28" name="Rectángulo: esquinas redondeadas 27">
            <a:extLst>
              <a:ext uri="{FF2B5EF4-FFF2-40B4-BE49-F238E27FC236}">
                <a16:creationId xmlns:a16="http://schemas.microsoft.com/office/drawing/2014/main" id="{7C26CBAA-94F8-4958-8353-DB1DF2258F54}"/>
              </a:ext>
            </a:extLst>
          </p:cNvPr>
          <p:cNvSpPr/>
          <p:nvPr/>
        </p:nvSpPr>
        <p:spPr>
          <a:xfrm>
            <a:off x="6271491" y="4410905"/>
            <a:ext cx="4929958" cy="86730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ES" sz="2800" b="1" dirty="0">
                <a:solidFill>
                  <a:srgbClr val="E7E6E6">
                    <a:lumMod val="50000"/>
                  </a:srgbClr>
                </a:solidFill>
                <a:latin typeface="Raleway" panose="020B0604020202020204" charset="0"/>
                <a:cs typeface="Raleway" panose="020B0604020202020204" charset="0"/>
              </a:rPr>
              <a:t>BLOQUES PRINCIPALES COLOREADOS</a:t>
            </a:r>
          </a:p>
        </p:txBody>
      </p:sp>
      <p:sp>
        <p:nvSpPr>
          <p:cNvPr id="22" name="Rectángulo: esquinas redondeadas 21">
            <a:extLst>
              <a:ext uri="{FF2B5EF4-FFF2-40B4-BE49-F238E27FC236}">
                <a16:creationId xmlns:a16="http://schemas.microsoft.com/office/drawing/2014/main" id="{4260F3AA-20D6-4B32-B4D8-F655A7BCFC60}"/>
              </a:ext>
            </a:extLst>
          </p:cNvPr>
          <p:cNvSpPr/>
          <p:nvPr/>
        </p:nvSpPr>
        <p:spPr>
          <a:xfrm>
            <a:off x="4508500" y="2355633"/>
            <a:ext cx="1587500" cy="515753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ES" sz="2000" b="1" dirty="0" err="1">
                <a:solidFill>
                  <a:srgbClr val="E7E6E6">
                    <a:lumMod val="50000"/>
                  </a:srgbClr>
                </a:solidFill>
                <a:latin typeface="Raleway" panose="020B0604020202020204" charset="0"/>
                <a:cs typeface="Raleway" panose="020B0604020202020204" charset="0"/>
              </a:rPr>
              <a:t>Restecg</a:t>
            </a:r>
            <a:endParaRPr lang="es-ES" sz="2000" b="1" dirty="0">
              <a:solidFill>
                <a:srgbClr val="E7E6E6">
                  <a:lumMod val="50000"/>
                </a:srgbClr>
              </a:solidFill>
              <a:latin typeface="Raleway" panose="020B0604020202020204" charset="0"/>
              <a:cs typeface="Raleway" panose="020B0604020202020204" charset="0"/>
            </a:endParaRPr>
          </a:p>
        </p:txBody>
      </p:sp>
      <p:sp>
        <p:nvSpPr>
          <p:cNvPr id="24" name="Rectángulo: esquinas redondeadas 23">
            <a:extLst>
              <a:ext uri="{FF2B5EF4-FFF2-40B4-BE49-F238E27FC236}">
                <a16:creationId xmlns:a16="http://schemas.microsoft.com/office/drawing/2014/main" id="{E87B695C-DD30-4EDC-A00E-83CB61298572}"/>
              </a:ext>
            </a:extLst>
          </p:cNvPr>
          <p:cNvSpPr/>
          <p:nvPr/>
        </p:nvSpPr>
        <p:spPr>
          <a:xfrm>
            <a:off x="4508500" y="3771190"/>
            <a:ext cx="1587500" cy="515753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ES" sz="2000" b="1" dirty="0">
                <a:solidFill>
                  <a:srgbClr val="E7E6E6">
                    <a:lumMod val="50000"/>
                  </a:srgbClr>
                </a:solidFill>
                <a:latin typeface="Raleway" panose="020B0604020202020204" charset="0"/>
                <a:cs typeface="Raleway" panose="020B0604020202020204" charset="0"/>
              </a:rPr>
              <a:t>Exang</a:t>
            </a:r>
          </a:p>
        </p:txBody>
      </p:sp>
      <p:sp>
        <p:nvSpPr>
          <p:cNvPr id="25" name="Rectángulo: esquinas redondeadas 24">
            <a:extLst>
              <a:ext uri="{FF2B5EF4-FFF2-40B4-BE49-F238E27FC236}">
                <a16:creationId xmlns:a16="http://schemas.microsoft.com/office/drawing/2014/main" id="{D3B66938-CAEA-4EFB-A49E-8F0BBE215447}"/>
              </a:ext>
            </a:extLst>
          </p:cNvPr>
          <p:cNvSpPr/>
          <p:nvPr/>
        </p:nvSpPr>
        <p:spPr>
          <a:xfrm>
            <a:off x="4508500" y="5180690"/>
            <a:ext cx="1587500" cy="515753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ES" sz="2000" b="1" dirty="0" err="1">
                <a:solidFill>
                  <a:srgbClr val="E7E6E6">
                    <a:lumMod val="50000"/>
                  </a:srgbClr>
                </a:solidFill>
                <a:latin typeface="Raleway" panose="020B0604020202020204" charset="0"/>
                <a:cs typeface="Raleway" panose="020B0604020202020204" charset="0"/>
              </a:rPr>
              <a:t>Slope</a:t>
            </a:r>
            <a:endParaRPr lang="es-ES" sz="2000" b="1" dirty="0">
              <a:solidFill>
                <a:srgbClr val="E7E6E6">
                  <a:lumMod val="50000"/>
                </a:srgbClr>
              </a:solidFill>
              <a:latin typeface="Raleway" panose="020B0604020202020204" charset="0"/>
              <a:cs typeface="Raleway" panose="020B0604020202020204" charset="0"/>
            </a:endParaRPr>
          </a:p>
        </p:txBody>
      </p:sp>
      <p:sp>
        <p:nvSpPr>
          <p:cNvPr id="29" name="Rectángulo: esquinas redondeadas 28">
            <a:extLst>
              <a:ext uri="{FF2B5EF4-FFF2-40B4-BE49-F238E27FC236}">
                <a16:creationId xmlns:a16="http://schemas.microsoft.com/office/drawing/2014/main" id="{B1344914-4383-403E-8060-B5AE677472CC}"/>
              </a:ext>
            </a:extLst>
          </p:cNvPr>
          <p:cNvSpPr/>
          <p:nvPr/>
        </p:nvSpPr>
        <p:spPr>
          <a:xfrm>
            <a:off x="10104684" y="2355633"/>
            <a:ext cx="1587500" cy="515753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ES" sz="2000" b="1" dirty="0" err="1">
                <a:solidFill>
                  <a:srgbClr val="E7E6E6">
                    <a:lumMod val="50000"/>
                  </a:srgbClr>
                </a:solidFill>
                <a:latin typeface="Raleway" panose="020B0604020202020204" charset="0"/>
                <a:cs typeface="Raleway" panose="020B0604020202020204" charset="0"/>
              </a:rPr>
              <a:t>Thalach</a:t>
            </a:r>
            <a:endParaRPr lang="es-ES" sz="2000" b="1" dirty="0">
              <a:solidFill>
                <a:srgbClr val="E7E6E6">
                  <a:lumMod val="50000"/>
                </a:srgbClr>
              </a:solidFill>
              <a:latin typeface="Raleway" panose="020B0604020202020204" charset="0"/>
              <a:cs typeface="Raleway" panose="020B0604020202020204" charset="0"/>
            </a:endParaRPr>
          </a:p>
        </p:txBody>
      </p:sp>
      <p:sp>
        <p:nvSpPr>
          <p:cNvPr id="30" name="Rectángulo: esquinas redondeadas 29">
            <a:extLst>
              <a:ext uri="{FF2B5EF4-FFF2-40B4-BE49-F238E27FC236}">
                <a16:creationId xmlns:a16="http://schemas.microsoft.com/office/drawing/2014/main" id="{277E6F78-079E-49BB-87F9-AA58C845FFFA}"/>
              </a:ext>
            </a:extLst>
          </p:cNvPr>
          <p:cNvSpPr/>
          <p:nvPr/>
        </p:nvSpPr>
        <p:spPr>
          <a:xfrm>
            <a:off x="10104684" y="3771190"/>
            <a:ext cx="1587500" cy="515753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ES" sz="2000" b="1" dirty="0" err="1">
                <a:solidFill>
                  <a:srgbClr val="E7E6E6">
                    <a:lumMod val="50000"/>
                  </a:srgbClr>
                </a:solidFill>
                <a:latin typeface="Raleway" panose="020B0604020202020204" charset="0"/>
                <a:cs typeface="Raleway" panose="020B0604020202020204" charset="0"/>
              </a:rPr>
              <a:t>Oldpeak</a:t>
            </a:r>
            <a:endParaRPr lang="es-ES" sz="2000" b="1" dirty="0">
              <a:solidFill>
                <a:srgbClr val="E7E6E6">
                  <a:lumMod val="50000"/>
                </a:srgbClr>
              </a:solidFill>
              <a:latin typeface="Raleway" panose="020B0604020202020204" charset="0"/>
              <a:cs typeface="Raleway" panose="020B0604020202020204" charset="0"/>
            </a:endParaRPr>
          </a:p>
        </p:txBody>
      </p:sp>
      <p:sp>
        <p:nvSpPr>
          <p:cNvPr id="31" name="Rectángulo: esquinas redondeadas 30">
            <a:extLst>
              <a:ext uri="{FF2B5EF4-FFF2-40B4-BE49-F238E27FC236}">
                <a16:creationId xmlns:a16="http://schemas.microsoft.com/office/drawing/2014/main" id="{229B4942-8D3C-4B5F-B267-E64B504D684B}"/>
              </a:ext>
            </a:extLst>
          </p:cNvPr>
          <p:cNvSpPr/>
          <p:nvPr/>
        </p:nvSpPr>
        <p:spPr>
          <a:xfrm>
            <a:off x="10104684" y="5180690"/>
            <a:ext cx="1587500" cy="515753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ES" sz="2000" b="1" dirty="0">
                <a:solidFill>
                  <a:srgbClr val="E7E6E6">
                    <a:lumMod val="50000"/>
                  </a:srgbClr>
                </a:solidFill>
                <a:latin typeface="Raleway" panose="020B0604020202020204" charset="0"/>
                <a:cs typeface="Raleway" panose="020B0604020202020204" charset="0"/>
              </a:rPr>
              <a:t>Ca</a:t>
            </a:r>
          </a:p>
        </p:txBody>
      </p:sp>
    </p:spTree>
    <p:extLst>
      <p:ext uri="{BB962C8B-B14F-4D97-AF65-F5344CB8AC3E}">
        <p14:creationId xmlns:p14="http://schemas.microsoft.com/office/powerpoint/2010/main" val="3978856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ángulo 13" descr="elemento decorativo">
            <a:extLst>
              <a:ext uri="{FF2B5EF4-FFF2-40B4-BE49-F238E27FC236}">
                <a16:creationId xmlns:a16="http://schemas.microsoft.com/office/drawing/2014/main" id="{C862BC4D-BD7A-417E-A34A-59CE4D4A6AC8}"/>
              </a:ext>
            </a:extLst>
          </p:cNvPr>
          <p:cNvSpPr/>
          <p:nvPr/>
        </p:nvSpPr>
        <p:spPr>
          <a:xfrm>
            <a:off x="0" y="6355760"/>
            <a:ext cx="12192000" cy="91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15" name="Elipse 14" descr="elemento decorativo">
            <a:extLst>
              <a:ext uri="{FF2B5EF4-FFF2-40B4-BE49-F238E27FC236}">
                <a16:creationId xmlns:a16="http://schemas.microsoft.com/office/drawing/2014/main" id="{652937FB-CDE3-46B3-8481-AB5DB8C4BABA}"/>
              </a:ext>
            </a:extLst>
          </p:cNvPr>
          <p:cNvSpPr/>
          <p:nvPr/>
        </p:nvSpPr>
        <p:spPr>
          <a:xfrm>
            <a:off x="11091210" y="6086479"/>
            <a:ext cx="600974" cy="60097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44" name="Marcador de número de diapositiva 5">
            <a:extLst>
              <a:ext uri="{FF2B5EF4-FFF2-40B4-BE49-F238E27FC236}">
                <a16:creationId xmlns:a16="http://schemas.microsoft.com/office/drawing/2014/main" id="{11457662-C1A5-4B93-8E30-88025E27C462}"/>
              </a:ext>
            </a:extLst>
          </p:cNvPr>
          <p:cNvSpPr txBox="1">
            <a:spLocks/>
          </p:cNvSpPr>
          <p:nvPr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fld id="{247A4EEE-49CE-4F6C-BF32-B7FCC5EBBF45}" type="slidenum">
              <a:rPr lang="es-ES" sz="1200" smtClean="0">
                <a:solidFill>
                  <a:schemeClr val="bg1"/>
                </a:solidFill>
              </a:rPr>
              <a:pPr algn="ctr" rtl="0"/>
              <a:t>50</a:t>
            </a:fld>
            <a:endParaRPr lang="es-ES" sz="1200">
              <a:solidFill>
                <a:schemeClr val="bg1"/>
              </a:solidFill>
            </a:endParaRPr>
          </a:p>
        </p:txBody>
      </p:sp>
      <p:sp>
        <p:nvSpPr>
          <p:cNvPr id="17" name="Google Shape;175;p21">
            <a:extLst>
              <a:ext uri="{FF2B5EF4-FFF2-40B4-BE49-F238E27FC236}">
                <a16:creationId xmlns:a16="http://schemas.microsoft.com/office/drawing/2014/main" id="{5E5BB265-BA8E-482E-B6DF-710A079317F9}"/>
              </a:ext>
            </a:extLst>
          </p:cNvPr>
          <p:cNvSpPr/>
          <p:nvPr/>
        </p:nvSpPr>
        <p:spPr>
          <a:xfrm>
            <a:off x="0" y="207814"/>
            <a:ext cx="5920509" cy="624408"/>
          </a:xfrm>
          <a:prstGeom prst="rect">
            <a:avLst/>
          </a:prstGeom>
          <a:solidFill>
            <a:schemeClr val="accent5">
              <a:alpha val="76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s-ES" sz="3600" b="1" i="1" dirty="0">
                <a:solidFill>
                  <a:srgbClr val="FFFFFF"/>
                </a:solidFill>
              </a:rPr>
              <a:t>BÚSQUEDA DE REGLAS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4456108B-28B2-4723-B5FA-F1508339A2F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678882" y="94454"/>
            <a:ext cx="1513118" cy="851128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8E3A51D5-4094-493F-A4F0-FF265C5BCB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343" y="1570587"/>
            <a:ext cx="11771313" cy="913212"/>
          </a:xfrm>
          <a:prstGeom prst="rect">
            <a:avLst/>
          </a:prstGeom>
        </p:spPr>
      </p:pic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FCDD4222-2964-4A30-9F5A-68AB7C84A7D4}"/>
              </a:ext>
            </a:extLst>
          </p:cNvPr>
          <p:cNvSpPr/>
          <p:nvPr/>
        </p:nvSpPr>
        <p:spPr>
          <a:xfrm>
            <a:off x="1371600" y="3222164"/>
            <a:ext cx="9614925" cy="296718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MX" sz="2800" b="1" dirty="0">
                <a:solidFill>
                  <a:srgbClr val="E7E6E6">
                    <a:lumMod val="50000"/>
                  </a:srgbClr>
                </a:solidFill>
                <a:latin typeface="Raleway" panose="020B0604020202020204" charset="0"/>
                <a:cs typeface="Raleway" panose="020B0604020202020204" charset="0"/>
              </a:rPr>
              <a:t>Varón / </a:t>
            </a:r>
            <a:r>
              <a:rPr lang="es-MX" sz="2800" b="1" dirty="0" err="1">
                <a:solidFill>
                  <a:srgbClr val="E7E6E6">
                    <a:lumMod val="50000"/>
                  </a:srgbClr>
                </a:solidFill>
                <a:latin typeface="Raleway" panose="020B0604020202020204" charset="0"/>
                <a:cs typeface="Raleway" panose="020B0604020202020204" charset="0"/>
              </a:rPr>
              <a:t>oldpeak</a:t>
            </a:r>
            <a:r>
              <a:rPr lang="es-MX" sz="2800" b="1" dirty="0">
                <a:solidFill>
                  <a:srgbClr val="E7E6E6">
                    <a:lumMod val="50000"/>
                  </a:srgbClr>
                </a:solidFill>
                <a:latin typeface="Raleway" panose="020B0604020202020204" charset="0"/>
                <a:cs typeface="Raleway" panose="020B0604020202020204" charset="0"/>
              </a:rPr>
              <a:t> = 1 / No </a:t>
            </a:r>
            <a:r>
              <a:rPr lang="es-MX" sz="2800" b="1" dirty="0" err="1">
                <a:solidFill>
                  <a:srgbClr val="E7E6E6">
                    <a:lumMod val="50000"/>
                  </a:srgbClr>
                </a:solidFill>
                <a:latin typeface="Raleway" panose="020B0604020202020204" charset="0"/>
                <a:cs typeface="Raleway" panose="020B0604020202020204" charset="0"/>
              </a:rPr>
              <a:t>fbs</a:t>
            </a:r>
            <a:endParaRPr lang="es-MX" sz="2800" b="1" dirty="0">
              <a:solidFill>
                <a:srgbClr val="E7E6E6">
                  <a:lumMod val="50000"/>
                </a:srgbClr>
              </a:solidFill>
              <a:latin typeface="Raleway" panose="020B0604020202020204" charset="0"/>
              <a:cs typeface="Raleway" panose="020B0604020202020204" charset="0"/>
            </a:endParaRPr>
          </a:p>
          <a:p>
            <a:pPr lvl="0" algn="ctr"/>
            <a:r>
              <a:rPr lang="es-MX" sz="2800" b="1" dirty="0" err="1">
                <a:solidFill>
                  <a:srgbClr val="E7E6E6">
                    <a:lumMod val="50000"/>
                  </a:srgbClr>
                </a:solidFill>
                <a:latin typeface="Raleway" panose="020B0604020202020204" charset="0"/>
                <a:cs typeface="Raleway" panose="020B0604020202020204" charset="0"/>
              </a:rPr>
              <a:t>Oldpeak</a:t>
            </a:r>
            <a:r>
              <a:rPr lang="es-MX" sz="2800" b="1" dirty="0">
                <a:solidFill>
                  <a:srgbClr val="E7E6E6">
                    <a:lumMod val="50000"/>
                  </a:srgbClr>
                </a:solidFill>
                <a:latin typeface="Raleway" panose="020B0604020202020204" charset="0"/>
                <a:cs typeface="Raleway" panose="020B0604020202020204" charset="0"/>
              </a:rPr>
              <a:t> = depresión inducida por ejercicio relativa con el descanso</a:t>
            </a:r>
          </a:p>
          <a:p>
            <a:pPr lvl="0" algn="ctr"/>
            <a:r>
              <a:rPr lang="es-MX" sz="2800" b="1" dirty="0" err="1">
                <a:solidFill>
                  <a:srgbClr val="E7E6E6">
                    <a:lumMod val="50000"/>
                  </a:srgbClr>
                </a:solidFill>
                <a:latin typeface="Raleway" panose="020B0604020202020204" charset="0"/>
                <a:cs typeface="Raleway" panose="020B0604020202020204" charset="0"/>
              </a:rPr>
              <a:t>Fbs</a:t>
            </a:r>
            <a:r>
              <a:rPr lang="es-MX" sz="2800" b="1" dirty="0">
                <a:solidFill>
                  <a:srgbClr val="E7E6E6">
                    <a:lumMod val="50000"/>
                  </a:srgbClr>
                </a:solidFill>
                <a:latin typeface="Raleway" panose="020B0604020202020204" charset="0"/>
                <a:cs typeface="Raleway" panose="020B0604020202020204" charset="0"/>
              </a:rPr>
              <a:t> = azúcar en sangre &gt; 120mg/dl</a:t>
            </a:r>
          </a:p>
          <a:p>
            <a:pPr lvl="0" algn="ctr"/>
            <a:endParaRPr lang="es-ES" sz="2800" dirty="0">
              <a:solidFill>
                <a:srgbClr val="E7E6E6">
                  <a:lumMod val="50000"/>
                </a:srgbClr>
              </a:solidFill>
              <a:latin typeface="Raleway" panose="020B0604020202020204" charset="0"/>
              <a:cs typeface="Raleway" panose="020B0604020202020204" charset="0"/>
            </a:endParaRPr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B03FC092-18DE-4DFE-BA60-7D2DC799FCAA}"/>
              </a:ext>
            </a:extLst>
          </p:cNvPr>
          <p:cNvSpPr/>
          <p:nvPr/>
        </p:nvSpPr>
        <p:spPr>
          <a:xfrm>
            <a:off x="7237098" y="302434"/>
            <a:ext cx="3242335" cy="643148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ES" sz="2800" b="1" dirty="0" err="1">
                <a:solidFill>
                  <a:srgbClr val="E7E6E6">
                    <a:lumMod val="50000"/>
                  </a:srgbClr>
                </a:solidFill>
                <a:latin typeface="Raleway" panose="020B0604020202020204" charset="0"/>
                <a:cs typeface="Raleway" panose="020B0604020202020204" charset="0"/>
              </a:rPr>
              <a:t>Item</a:t>
            </a:r>
            <a:r>
              <a:rPr lang="es-ES" sz="2800" b="1" dirty="0">
                <a:solidFill>
                  <a:srgbClr val="E7E6E6">
                    <a:lumMod val="50000"/>
                  </a:srgbClr>
                </a:solidFill>
                <a:latin typeface="Raleway" panose="020B0604020202020204" charset="0"/>
                <a:cs typeface="Raleway" panose="020B0604020202020204" charset="0"/>
              </a:rPr>
              <a:t> Set Finder</a:t>
            </a:r>
          </a:p>
        </p:txBody>
      </p:sp>
    </p:spTree>
    <p:extLst>
      <p:ext uri="{BB962C8B-B14F-4D97-AF65-F5344CB8AC3E}">
        <p14:creationId xmlns:p14="http://schemas.microsoft.com/office/powerpoint/2010/main" val="3030299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Marcador de posición de imagen 19">
            <a:extLst>
              <a:ext uri="{FF2B5EF4-FFF2-40B4-BE49-F238E27FC236}">
                <a16:creationId xmlns:a16="http://schemas.microsoft.com/office/drawing/2014/main" id="{1A5F02FB-FDF1-427A-AB2F-50F09EBEE54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t="7800" b="7800"/>
          <a:stretch/>
        </p:blipFill>
        <p:spPr>
          <a:xfrm>
            <a:off x="0" y="1"/>
            <a:ext cx="12192000" cy="6858000"/>
          </a:xfrm>
        </p:spPr>
      </p:pic>
      <p:grpSp>
        <p:nvGrpSpPr>
          <p:cNvPr id="3" name="Grupo 2" descr="elemento decorativo">
            <a:extLst>
              <a:ext uri="{FF2B5EF4-FFF2-40B4-BE49-F238E27FC236}">
                <a16:creationId xmlns:a16="http://schemas.microsoft.com/office/drawing/2014/main" id="{B96D2D9B-E0B9-499F-9404-108DB59E4502}"/>
              </a:ext>
            </a:extLst>
          </p:cNvPr>
          <p:cNvGrpSpPr/>
          <p:nvPr/>
        </p:nvGrpSpPr>
        <p:grpSpPr>
          <a:xfrm>
            <a:off x="0" y="0"/>
            <a:ext cx="6957056" cy="6858000"/>
            <a:chOff x="0" y="0"/>
            <a:chExt cx="6957056" cy="6858000"/>
          </a:xfrm>
        </p:grpSpPr>
        <p:sp>
          <p:nvSpPr>
            <p:cNvPr id="33" name="Paralelogramo 32">
              <a:extLst>
                <a:ext uri="{FF2B5EF4-FFF2-40B4-BE49-F238E27FC236}">
                  <a16:creationId xmlns:a16="http://schemas.microsoft.com/office/drawing/2014/main" id="{7E2E6584-76E9-4C56-A349-C9CDC96DC5F0}"/>
                </a:ext>
              </a:extLst>
            </p:cNvPr>
            <p:cNvSpPr/>
            <p:nvPr/>
          </p:nvSpPr>
          <p:spPr>
            <a:xfrm>
              <a:off x="1150750" y="0"/>
              <a:ext cx="5491804" cy="6858000"/>
            </a:xfrm>
            <a:prstGeom prst="parallelogram">
              <a:avLst>
                <a:gd name="adj" fmla="val 32713"/>
              </a:avLst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/>
            </a:p>
          </p:txBody>
        </p:sp>
        <p:sp>
          <p:nvSpPr>
            <p:cNvPr id="10" name="Forma libre: Forma 9">
              <a:extLst>
                <a:ext uri="{FF2B5EF4-FFF2-40B4-BE49-F238E27FC236}">
                  <a16:creationId xmlns:a16="http://schemas.microsoft.com/office/drawing/2014/main" id="{B73F00D5-E18D-4210-AD3E-3ED73CEE4865}"/>
                </a:ext>
              </a:extLst>
            </p:cNvPr>
            <p:cNvSpPr/>
            <p:nvPr/>
          </p:nvSpPr>
          <p:spPr>
            <a:xfrm flipH="1" flipV="1">
              <a:off x="0" y="482600"/>
              <a:ext cx="6957056" cy="5892799"/>
            </a:xfrm>
            <a:custGeom>
              <a:avLst/>
              <a:gdLst>
                <a:gd name="connsiteX0" fmla="*/ 6957056 w 6957056"/>
                <a:gd name="connsiteY0" fmla="*/ 5892799 h 5892799"/>
                <a:gd name="connsiteX1" fmla="*/ 0 w 6957056"/>
                <a:gd name="connsiteY1" fmla="*/ 5892799 h 5892799"/>
                <a:gd name="connsiteX2" fmla="*/ 1473200 w 6957056"/>
                <a:gd name="connsiteY2" fmla="*/ 0 h 5892799"/>
                <a:gd name="connsiteX3" fmla="*/ 6957056 w 6957056"/>
                <a:gd name="connsiteY3" fmla="*/ 0 h 5892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57056" h="5892799">
                  <a:moveTo>
                    <a:pt x="6957056" y="5892799"/>
                  </a:moveTo>
                  <a:lnTo>
                    <a:pt x="0" y="5892799"/>
                  </a:lnTo>
                  <a:lnTo>
                    <a:pt x="1473200" y="0"/>
                  </a:lnTo>
                  <a:lnTo>
                    <a:pt x="6957056" y="0"/>
                  </a:lnTo>
                  <a:close/>
                </a:path>
              </a:pathLst>
            </a:custGeom>
            <a:solidFill>
              <a:schemeClr val="accent2">
                <a:alpha val="6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es-ES"/>
            </a:p>
          </p:txBody>
        </p:sp>
        <p:sp>
          <p:nvSpPr>
            <p:cNvPr id="13" name="Forma libre: Forma 12">
              <a:extLst>
                <a:ext uri="{FF2B5EF4-FFF2-40B4-BE49-F238E27FC236}">
                  <a16:creationId xmlns:a16="http://schemas.microsoft.com/office/drawing/2014/main" id="{C6577883-A694-450C-A2C7-C9C8A85D9915}"/>
                </a:ext>
              </a:extLst>
            </p:cNvPr>
            <p:cNvSpPr/>
            <p:nvPr/>
          </p:nvSpPr>
          <p:spPr>
            <a:xfrm flipH="1" flipV="1">
              <a:off x="0" y="4457696"/>
              <a:ext cx="6267450" cy="883839"/>
            </a:xfrm>
            <a:custGeom>
              <a:avLst/>
              <a:gdLst>
                <a:gd name="connsiteX0" fmla="*/ 6267450 w 6267450"/>
                <a:gd name="connsiteY0" fmla="*/ 883839 h 883839"/>
                <a:gd name="connsiteX1" fmla="*/ 0 w 6267450"/>
                <a:gd name="connsiteY1" fmla="*/ 883839 h 883839"/>
                <a:gd name="connsiteX2" fmla="*/ 220960 w 6267450"/>
                <a:gd name="connsiteY2" fmla="*/ 0 h 883839"/>
                <a:gd name="connsiteX3" fmla="*/ 6267450 w 6267450"/>
                <a:gd name="connsiteY3" fmla="*/ 0 h 88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67450" h="883839">
                  <a:moveTo>
                    <a:pt x="6267450" y="883839"/>
                  </a:moveTo>
                  <a:lnTo>
                    <a:pt x="0" y="883839"/>
                  </a:lnTo>
                  <a:lnTo>
                    <a:pt x="220960" y="0"/>
                  </a:lnTo>
                  <a:lnTo>
                    <a:pt x="6267450" y="0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es-ES"/>
            </a:p>
          </p:txBody>
        </p:sp>
      </p:grpSp>
      <p:sp>
        <p:nvSpPr>
          <p:cNvPr id="31" name="Título 30">
            <a:extLst>
              <a:ext uri="{FF2B5EF4-FFF2-40B4-BE49-F238E27FC236}">
                <a16:creationId xmlns:a16="http://schemas.microsoft.com/office/drawing/2014/main" id="{9284195F-D106-45D8-ABAA-959FA68948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5766" y="2457614"/>
            <a:ext cx="5330038" cy="883839"/>
          </a:xfrm>
        </p:spPr>
        <p:txBody>
          <a:bodyPr rtlCol="0"/>
          <a:lstStyle/>
          <a:p>
            <a:pPr rtl="0"/>
            <a:r>
              <a:rPr lang="es-ES" b="1" dirty="0">
                <a:latin typeface="Raleway" panose="020B0604020202020204" charset="0"/>
                <a:cs typeface="Raleway" panose="020B0604020202020204" charset="0"/>
              </a:rPr>
              <a:t>¡GRACIAS!</a:t>
            </a:r>
          </a:p>
        </p:txBody>
      </p:sp>
      <p:sp>
        <p:nvSpPr>
          <p:cNvPr id="12" name="Subtítulo 11">
            <a:extLst>
              <a:ext uri="{FF2B5EF4-FFF2-40B4-BE49-F238E27FC236}">
                <a16:creationId xmlns:a16="http://schemas.microsoft.com/office/drawing/2014/main" id="{A6AB5563-AD44-4883-8D3E-93E27EEDAA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2" y="4611797"/>
            <a:ext cx="5642820" cy="647359"/>
          </a:xfrm>
        </p:spPr>
        <p:txBody>
          <a:bodyPr rtlCol="0"/>
          <a:lstStyle/>
          <a:p>
            <a:pPr rtl="0"/>
            <a:r>
              <a:rPr lang="es-ES" sz="3600" b="1" dirty="0">
                <a:latin typeface="Raleway" panose="020B0604020202020204" charset="0"/>
                <a:cs typeface="Raleway" panose="020B0604020202020204" charset="0"/>
              </a:rPr>
              <a:t>¿ALGUNA DUDA?</a:t>
            </a:r>
          </a:p>
        </p:txBody>
      </p:sp>
    </p:spTree>
    <p:extLst>
      <p:ext uri="{BB962C8B-B14F-4D97-AF65-F5344CB8AC3E}">
        <p14:creationId xmlns:p14="http://schemas.microsoft.com/office/powerpoint/2010/main" val="2366578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ángulo 13" descr="elemento decorativo">
            <a:extLst>
              <a:ext uri="{FF2B5EF4-FFF2-40B4-BE49-F238E27FC236}">
                <a16:creationId xmlns:a16="http://schemas.microsoft.com/office/drawing/2014/main" id="{C862BC4D-BD7A-417E-A34A-59CE4D4A6AC8}"/>
              </a:ext>
            </a:extLst>
          </p:cNvPr>
          <p:cNvSpPr/>
          <p:nvPr/>
        </p:nvSpPr>
        <p:spPr>
          <a:xfrm>
            <a:off x="0" y="6355760"/>
            <a:ext cx="12192000" cy="91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15" name="Elipse 14" descr="elemento decorativo">
            <a:extLst>
              <a:ext uri="{FF2B5EF4-FFF2-40B4-BE49-F238E27FC236}">
                <a16:creationId xmlns:a16="http://schemas.microsoft.com/office/drawing/2014/main" id="{652937FB-CDE3-46B3-8481-AB5DB8C4BABA}"/>
              </a:ext>
            </a:extLst>
          </p:cNvPr>
          <p:cNvSpPr/>
          <p:nvPr/>
        </p:nvSpPr>
        <p:spPr>
          <a:xfrm>
            <a:off x="11091210" y="6086479"/>
            <a:ext cx="600974" cy="60097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44" name="Marcador de número de diapositiva 5">
            <a:extLst>
              <a:ext uri="{FF2B5EF4-FFF2-40B4-BE49-F238E27FC236}">
                <a16:creationId xmlns:a16="http://schemas.microsoft.com/office/drawing/2014/main" id="{11457662-C1A5-4B93-8E30-88025E27C462}"/>
              </a:ext>
            </a:extLst>
          </p:cNvPr>
          <p:cNvSpPr txBox="1">
            <a:spLocks/>
          </p:cNvSpPr>
          <p:nvPr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fld id="{247A4EEE-49CE-4F6C-BF32-B7FCC5EBBF45}" type="slidenum">
              <a:rPr lang="es-ES" sz="1200" smtClean="0">
                <a:solidFill>
                  <a:schemeClr val="bg1"/>
                </a:solidFill>
              </a:rPr>
              <a:pPr algn="ctr" rtl="0"/>
              <a:t>6</a:t>
            </a:fld>
            <a:endParaRPr lang="es-ES" sz="1200">
              <a:solidFill>
                <a:schemeClr val="bg1"/>
              </a:solidFill>
            </a:endParaRPr>
          </a:p>
        </p:txBody>
      </p:sp>
      <p:sp>
        <p:nvSpPr>
          <p:cNvPr id="17" name="Google Shape;175;p21">
            <a:extLst>
              <a:ext uri="{FF2B5EF4-FFF2-40B4-BE49-F238E27FC236}">
                <a16:creationId xmlns:a16="http://schemas.microsoft.com/office/drawing/2014/main" id="{5E5BB265-BA8E-482E-B6DF-710A079317F9}"/>
              </a:ext>
            </a:extLst>
          </p:cNvPr>
          <p:cNvSpPr/>
          <p:nvPr/>
        </p:nvSpPr>
        <p:spPr>
          <a:xfrm>
            <a:off x="0" y="207814"/>
            <a:ext cx="5920509" cy="624408"/>
          </a:xfrm>
          <a:prstGeom prst="rect">
            <a:avLst/>
          </a:prstGeom>
          <a:solidFill>
            <a:schemeClr val="accent5">
              <a:alpha val="76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s-ES" sz="3600" b="1" i="1" dirty="0">
                <a:solidFill>
                  <a:srgbClr val="FFFFFF"/>
                </a:solidFill>
              </a:rPr>
              <a:t>Atributos III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4456108B-28B2-4723-B5FA-F1508339A2F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678882" y="94454"/>
            <a:ext cx="1513118" cy="851128"/>
          </a:xfrm>
          <a:prstGeom prst="rect">
            <a:avLst/>
          </a:prstGeom>
        </p:spPr>
      </p:pic>
      <p:sp>
        <p:nvSpPr>
          <p:cNvPr id="23" name="Google Shape;175;p21">
            <a:extLst>
              <a:ext uri="{FF2B5EF4-FFF2-40B4-BE49-F238E27FC236}">
                <a16:creationId xmlns:a16="http://schemas.microsoft.com/office/drawing/2014/main" id="{CA5F4B9B-0004-45A7-81C8-1C26966D248E}"/>
              </a:ext>
            </a:extLst>
          </p:cNvPr>
          <p:cNvSpPr/>
          <p:nvPr/>
        </p:nvSpPr>
        <p:spPr>
          <a:xfrm>
            <a:off x="0" y="6233592"/>
            <a:ext cx="7035800" cy="624408"/>
          </a:xfrm>
          <a:prstGeom prst="rect">
            <a:avLst/>
          </a:prstGeom>
          <a:solidFill>
            <a:schemeClr val="accent3">
              <a:lumMod val="75000"/>
              <a:alpha val="76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s-ES" sz="2800" b="1" i="1" dirty="0">
                <a:solidFill>
                  <a:srgbClr val="FFFFFF"/>
                </a:solidFill>
              </a:rPr>
              <a:t>https://www.kaggle.com/ronitf/heartdisease-uci</a:t>
            </a:r>
          </a:p>
        </p:txBody>
      </p:sp>
      <p:sp>
        <p:nvSpPr>
          <p:cNvPr id="13" name="Rectángulo: esquinas redondeadas 12">
            <a:extLst>
              <a:ext uri="{FF2B5EF4-FFF2-40B4-BE49-F238E27FC236}">
                <a16:creationId xmlns:a16="http://schemas.microsoft.com/office/drawing/2014/main" id="{34AD76F7-821B-4535-92DC-078F97DEEBC4}"/>
              </a:ext>
            </a:extLst>
          </p:cNvPr>
          <p:cNvSpPr/>
          <p:nvPr/>
        </p:nvSpPr>
        <p:spPr>
          <a:xfrm>
            <a:off x="499816" y="1031537"/>
            <a:ext cx="11192368" cy="5003509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s-ES" sz="3600" b="1" dirty="0">
              <a:solidFill>
                <a:srgbClr val="E7E6E6">
                  <a:lumMod val="50000"/>
                </a:srgbClr>
              </a:solidFill>
              <a:latin typeface="Raleway" panose="020B0604020202020204" charset="0"/>
              <a:cs typeface="Raleway" panose="020B0604020202020204" charset="0"/>
            </a:endParaRPr>
          </a:p>
        </p:txBody>
      </p:sp>
      <p:sp>
        <p:nvSpPr>
          <p:cNvPr id="28" name="Rectángulo: esquinas redondeadas 27">
            <a:extLst>
              <a:ext uri="{FF2B5EF4-FFF2-40B4-BE49-F238E27FC236}">
                <a16:creationId xmlns:a16="http://schemas.microsoft.com/office/drawing/2014/main" id="{7C26CBAA-94F8-4958-8353-DB1DF2258F54}"/>
              </a:ext>
            </a:extLst>
          </p:cNvPr>
          <p:cNvSpPr/>
          <p:nvPr/>
        </p:nvSpPr>
        <p:spPr>
          <a:xfrm>
            <a:off x="1410609" y="1608297"/>
            <a:ext cx="9370782" cy="86730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ES" sz="2800" b="1" dirty="0" err="1">
                <a:solidFill>
                  <a:srgbClr val="E7E6E6">
                    <a:lumMod val="50000"/>
                  </a:srgbClr>
                </a:solidFill>
                <a:latin typeface="Raleway" panose="020B0604020202020204" charset="0"/>
                <a:cs typeface="Raleway" panose="020B0604020202020204" charset="0"/>
              </a:rPr>
              <a:t>Thal</a:t>
            </a:r>
            <a:r>
              <a:rPr lang="es-ES" sz="2800" b="1" dirty="0">
                <a:solidFill>
                  <a:srgbClr val="E7E6E6">
                    <a:lumMod val="50000"/>
                  </a:srgbClr>
                </a:solidFill>
                <a:latin typeface="Raleway" panose="020B0604020202020204" charset="0"/>
                <a:cs typeface="Raleway" panose="020B0604020202020204" charset="0"/>
              </a:rPr>
              <a:t> = 3 </a:t>
            </a:r>
            <a:r>
              <a:rPr lang="es-ES" sz="2800" b="1" dirty="0">
                <a:solidFill>
                  <a:srgbClr val="E7E6E6">
                    <a:lumMod val="50000"/>
                  </a:srgbClr>
                </a:solidFill>
                <a:latin typeface="Raleway" panose="020B0604020202020204" charset="0"/>
                <a:cs typeface="Raleway" panose="020B0604020202020204" charset="0"/>
                <a:sym typeface="Wingdings" panose="05000000000000000000" pitchFamily="2" charset="2"/>
              </a:rPr>
              <a:t> Normal</a:t>
            </a:r>
            <a:endParaRPr lang="es-ES" sz="2800" b="1" dirty="0">
              <a:solidFill>
                <a:srgbClr val="E7E6E6">
                  <a:lumMod val="50000"/>
                </a:srgbClr>
              </a:solidFill>
              <a:latin typeface="Raleway" panose="020B0604020202020204" charset="0"/>
              <a:cs typeface="Raleway" panose="020B0604020202020204" charset="0"/>
            </a:endParaRPr>
          </a:p>
        </p:txBody>
      </p:sp>
      <p:sp>
        <p:nvSpPr>
          <p:cNvPr id="21" name="Rectángulo: esquinas redondeadas 20">
            <a:extLst>
              <a:ext uri="{FF2B5EF4-FFF2-40B4-BE49-F238E27FC236}">
                <a16:creationId xmlns:a16="http://schemas.microsoft.com/office/drawing/2014/main" id="{E1FB1162-DEA5-4D36-A316-A40F4D879A24}"/>
              </a:ext>
            </a:extLst>
          </p:cNvPr>
          <p:cNvSpPr/>
          <p:nvPr/>
        </p:nvSpPr>
        <p:spPr>
          <a:xfrm>
            <a:off x="1410609" y="2995348"/>
            <a:ext cx="9370782" cy="86730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ES" sz="2800" b="1" dirty="0" err="1">
                <a:solidFill>
                  <a:srgbClr val="E7E6E6">
                    <a:lumMod val="50000"/>
                  </a:srgbClr>
                </a:solidFill>
                <a:latin typeface="Raleway" panose="020B0604020202020204" charset="0"/>
                <a:cs typeface="Raleway" panose="020B0604020202020204" charset="0"/>
              </a:rPr>
              <a:t>Thal</a:t>
            </a:r>
            <a:r>
              <a:rPr lang="es-ES" sz="2800" b="1" dirty="0">
                <a:solidFill>
                  <a:srgbClr val="E7E6E6">
                    <a:lumMod val="50000"/>
                  </a:srgbClr>
                </a:solidFill>
                <a:latin typeface="Raleway" panose="020B0604020202020204" charset="0"/>
                <a:cs typeface="Raleway" panose="020B0604020202020204" charset="0"/>
              </a:rPr>
              <a:t> = 6 </a:t>
            </a:r>
            <a:r>
              <a:rPr lang="es-ES" sz="2800" b="1" dirty="0">
                <a:solidFill>
                  <a:srgbClr val="E7E6E6">
                    <a:lumMod val="50000"/>
                  </a:srgbClr>
                </a:solidFill>
                <a:latin typeface="Raleway" panose="020B0604020202020204" charset="0"/>
                <a:cs typeface="Raleway" panose="020B0604020202020204" charset="0"/>
                <a:sym typeface="Wingdings" panose="05000000000000000000" pitchFamily="2" charset="2"/>
              </a:rPr>
              <a:t> Defecto Fijo</a:t>
            </a:r>
            <a:endParaRPr lang="es-ES" sz="2800" b="1" dirty="0">
              <a:solidFill>
                <a:srgbClr val="E7E6E6">
                  <a:lumMod val="50000"/>
                </a:srgbClr>
              </a:solidFill>
              <a:latin typeface="Raleway" panose="020B0604020202020204" charset="0"/>
              <a:cs typeface="Raleway" panose="020B0604020202020204" charset="0"/>
            </a:endParaRPr>
          </a:p>
        </p:txBody>
      </p:sp>
      <p:sp>
        <p:nvSpPr>
          <p:cNvPr id="32" name="Rectángulo: esquinas redondeadas 31">
            <a:extLst>
              <a:ext uri="{FF2B5EF4-FFF2-40B4-BE49-F238E27FC236}">
                <a16:creationId xmlns:a16="http://schemas.microsoft.com/office/drawing/2014/main" id="{DCF8DFA7-BE39-48F8-9C59-424B6C7E969C}"/>
              </a:ext>
            </a:extLst>
          </p:cNvPr>
          <p:cNvSpPr/>
          <p:nvPr/>
        </p:nvSpPr>
        <p:spPr>
          <a:xfrm>
            <a:off x="1410609" y="4382399"/>
            <a:ext cx="9370782" cy="86730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ES" sz="2800" b="1" dirty="0" err="1">
                <a:solidFill>
                  <a:srgbClr val="E7E6E6">
                    <a:lumMod val="50000"/>
                  </a:srgbClr>
                </a:solidFill>
                <a:latin typeface="Raleway" panose="020B0604020202020204" charset="0"/>
                <a:cs typeface="Raleway" panose="020B0604020202020204" charset="0"/>
              </a:rPr>
              <a:t>Thal</a:t>
            </a:r>
            <a:r>
              <a:rPr lang="es-ES" sz="2800" b="1" dirty="0">
                <a:solidFill>
                  <a:srgbClr val="E7E6E6">
                    <a:lumMod val="50000"/>
                  </a:srgbClr>
                </a:solidFill>
                <a:latin typeface="Raleway" panose="020B0604020202020204" charset="0"/>
                <a:cs typeface="Raleway" panose="020B0604020202020204" charset="0"/>
              </a:rPr>
              <a:t> = 7 </a:t>
            </a:r>
            <a:r>
              <a:rPr lang="es-ES" sz="2800" b="1" dirty="0">
                <a:solidFill>
                  <a:srgbClr val="E7E6E6">
                    <a:lumMod val="50000"/>
                  </a:srgbClr>
                </a:solidFill>
                <a:latin typeface="Raleway" panose="020B0604020202020204" charset="0"/>
                <a:cs typeface="Raleway" panose="020B0604020202020204" charset="0"/>
                <a:sym typeface="Wingdings" panose="05000000000000000000" pitchFamily="2" charset="2"/>
              </a:rPr>
              <a:t> Defecto Reversible</a:t>
            </a:r>
            <a:endParaRPr lang="es-ES" sz="2800" b="1" dirty="0">
              <a:solidFill>
                <a:srgbClr val="E7E6E6">
                  <a:lumMod val="50000"/>
                </a:srgbClr>
              </a:solidFill>
              <a:latin typeface="Raleway" panose="020B0604020202020204" charset="0"/>
              <a:cs typeface="Raleway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3064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arcador de posición de imagen 6">
            <a:extLst>
              <a:ext uri="{FF2B5EF4-FFF2-40B4-BE49-F238E27FC236}">
                <a16:creationId xmlns:a16="http://schemas.microsoft.com/office/drawing/2014/main" id="{3C2A7DCB-B005-424A-8446-ACA533D0BC8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l="17964" r="33950"/>
          <a:stretch/>
        </p:blipFill>
        <p:spPr>
          <a:xfrm>
            <a:off x="7235678" y="0"/>
            <a:ext cx="4956322" cy="6858000"/>
          </a:xfrm>
        </p:spPr>
      </p:pic>
      <p:grpSp>
        <p:nvGrpSpPr>
          <p:cNvPr id="11" name="Grupo 10" descr="elemento decorativo">
            <a:extLst>
              <a:ext uri="{FF2B5EF4-FFF2-40B4-BE49-F238E27FC236}">
                <a16:creationId xmlns:a16="http://schemas.microsoft.com/office/drawing/2014/main" id="{AB025618-C830-4992-9CD3-D9E49BC79E67}"/>
              </a:ext>
            </a:extLst>
          </p:cNvPr>
          <p:cNvGrpSpPr/>
          <p:nvPr/>
        </p:nvGrpSpPr>
        <p:grpSpPr>
          <a:xfrm>
            <a:off x="2595847" y="0"/>
            <a:ext cx="7388298" cy="6858000"/>
            <a:chOff x="1826589" y="0"/>
            <a:chExt cx="7388298" cy="6858000"/>
          </a:xfrm>
        </p:grpSpPr>
        <p:sp>
          <p:nvSpPr>
            <p:cNvPr id="10" name="Paralelogramo 9">
              <a:extLst>
                <a:ext uri="{FF2B5EF4-FFF2-40B4-BE49-F238E27FC236}">
                  <a16:creationId xmlns:a16="http://schemas.microsoft.com/office/drawing/2014/main" id="{11E692D4-6AEA-4652-A7AE-A02328258A55}"/>
                </a:ext>
              </a:extLst>
            </p:cNvPr>
            <p:cNvSpPr/>
            <p:nvPr/>
          </p:nvSpPr>
          <p:spPr>
            <a:xfrm>
              <a:off x="2618099" y="0"/>
              <a:ext cx="6596788" cy="6858000"/>
            </a:xfrm>
            <a:prstGeom prst="parallelogram">
              <a:avLst/>
            </a:prstGeom>
            <a:solidFill>
              <a:schemeClr val="bg1">
                <a:alpha val="8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/>
            </a:p>
          </p:txBody>
        </p:sp>
        <p:sp>
          <p:nvSpPr>
            <p:cNvPr id="9" name="Paralelogramo 8">
              <a:extLst>
                <a:ext uri="{FF2B5EF4-FFF2-40B4-BE49-F238E27FC236}">
                  <a16:creationId xmlns:a16="http://schemas.microsoft.com/office/drawing/2014/main" id="{A134AA32-2418-4A09-9BA8-ED7207AC0D74}"/>
                </a:ext>
              </a:extLst>
            </p:cNvPr>
            <p:cNvSpPr/>
            <p:nvPr/>
          </p:nvSpPr>
          <p:spPr>
            <a:xfrm>
              <a:off x="2340861" y="0"/>
              <a:ext cx="6596788" cy="6858000"/>
            </a:xfrm>
            <a:prstGeom prst="parallelogram">
              <a:avLst/>
            </a:prstGeom>
            <a:solidFill>
              <a:schemeClr val="bg1">
                <a:alpha val="6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/>
            </a:p>
          </p:txBody>
        </p:sp>
        <p:sp>
          <p:nvSpPr>
            <p:cNvPr id="22" name="Paralelogramo 21">
              <a:extLst>
                <a:ext uri="{FF2B5EF4-FFF2-40B4-BE49-F238E27FC236}">
                  <a16:creationId xmlns:a16="http://schemas.microsoft.com/office/drawing/2014/main" id="{0051AD99-BC4A-487F-BE1C-486FC5B8E9F2}"/>
                </a:ext>
              </a:extLst>
            </p:cNvPr>
            <p:cNvSpPr/>
            <p:nvPr/>
          </p:nvSpPr>
          <p:spPr>
            <a:xfrm>
              <a:off x="1826589" y="0"/>
              <a:ext cx="6596788" cy="6858000"/>
            </a:xfrm>
            <a:prstGeom prst="parallelogram">
              <a:avLst/>
            </a:prstGeom>
            <a:solidFill>
              <a:schemeClr val="bg1">
                <a:alpha val="8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/>
            </a:p>
          </p:txBody>
        </p:sp>
      </p:grpSp>
      <p:sp>
        <p:nvSpPr>
          <p:cNvPr id="28" name="Google Shape;175;p21">
            <a:extLst>
              <a:ext uri="{FF2B5EF4-FFF2-40B4-BE49-F238E27FC236}">
                <a16:creationId xmlns:a16="http://schemas.microsoft.com/office/drawing/2014/main" id="{AF21D79A-9CC1-4CB7-8C11-393E93B08BD0}"/>
              </a:ext>
            </a:extLst>
          </p:cNvPr>
          <p:cNvSpPr/>
          <p:nvPr/>
        </p:nvSpPr>
        <p:spPr>
          <a:xfrm>
            <a:off x="-14504" y="3238548"/>
            <a:ext cx="7605380" cy="1028502"/>
          </a:xfrm>
          <a:prstGeom prst="rect">
            <a:avLst/>
          </a:prstGeom>
          <a:solidFill>
            <a:schemeClr val="accent5">
              <a:alpha val="76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s-MX" sz="3600" b="1" i="1" dirty="0">
                <a:solidFill>
                  <a:srgbClr val="FFFFFF"/>
                </a:solidFill>
              </a:rPr>
              <a:t>DINÁMICA DE TRABAJO</a:t>
            </a:r>
            <a:endParaRPr lang="es-ES" sz="3600" b="1" i="1" dirty="0">
              <a:solidFill>
                <a:srgbClr val="FFFFFF"/>
              </a:solidFill>
            </a:endParaRPr>
          </a:p>
        </p:txBody>
      </p:sp>
      <p:sp>
        <p:nvSpPr>
          <p:cNvPr id="14" name="Rectángulo 13" descr="elemento decorativo">
            <a:extLst>
              <a:ext uri="{FF2B5EF4-FFF2-40B4-BE49-F238E27FC236}">
                <a16:creationId xmlns:a16="http://schemas.microsoft.com/office/drawing/2014/main" id="{C862BC4D-BD7A-417E-A34A-59CE4D4A6AC8}"/>
              </a:ext>
            </a:extLst>
          </p:cNvPr>
          <p:cNvSpPr/>
          <p:nvPr/>
        </p:nvSpPr>
        <p:spPr>
          <a:xfrm>
            <a:off x="0" y="6355760"/>
            <a:ext cx="12192000" cy="91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15" name="Elipse 14" descr="elemento decorativo">
            <a:extLst>
              <a:ext uri="{FF2B5EF4-FFF2-40B4-BE49-F238E27FC236}">
                <a16:creationId xmlns:a16="http://schemas.microsoft.com/office/drawing/2014/main" id="{652937FB-CDE3-46B3-8481-AB5DB8C4BABA}"/>
              </a:ext>
            </a:extLst>
          </p:cNvPr>
          <p:cNvSpPr/>
          <p:nvPr/>
        </p:nvSpPr>
        <p:spPr>
          <a:xfrm>
            <a:off x="11091210" y="6086479"/>
            <a:ext cx="600974" cy="60097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44" name="Marcador de número de diapositiva 5">
            <a:extLst>
              <a:ext uri="{FF2B5EF4-FFF2-40B4-BE49-F238E27FC236}">
                <a16:creationId xmlns:a16="http://schemas.microsoft.com/office/drawing/2014/main" id="{11457662-C1A5-4B93-8E30-88025E27C462}"/>
              </a:ext>
            </a:extLst>
          </p:cNvPr>
          <p:cNvSpPr txBox="1">
            <a:spLocks/>
          </p:cNvSpPr>
          <p:nvPr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fld id="{247A4EEE-49CE-4F6C-BF32-B7FCC5EBBF45}" type="slidenum">
              <a:rPr lang="es-ES" sz="1200" smtClean="0">
                <a:solidFill>
                  <a:schemeClr val="bg1"/>
                </a:solidFill>
              </a:rPr>
              <a:pPr algn="ctr" rtl="0"/>
              <a:t>7</a:t>
            </a:fld>
            <a:endParaRPr lang="es-ES" sz="1200">
              <a:solidFill>
                <a:schemeClr val="bg1"/>
              </a:solidFill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EE4199A-51D9-4A49-9CB9-9842BF13EAE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-280257" y="170900"/>
            <a:ext cx="3410478" cy="1918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2764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ángulo 13" descr="elemento decorativo">
            <a:extLst>
              <a:ext uri="{FF2B5EF4-FFF2-40B4-BE49-F238E27FC236}">
                <a16:creationId xmlns:a16="http://schemas.microsoft.com/office/drawing/2014/main" id="{C862BC4D-BD7A-417E-A34A-59CE4D4A6AC8}"/>
              </a:ext>
            </a:extLst>
          </p:cNvPr>
          <p:cNvSpPr/>
          <p:nvPr/>
        </p:nvSpPr>
        <p:spPr>
          <a:xfrm>
            <a:off x="0" y="6355760"/>
            <a:ext cx="12192000" cy="91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15" name="Elipse 14" descr="elemento decorativo">
            <a:extLst>
              <a:ext uri="{FF2B5EF4-FFF2-40B4-BE49-F238E27FC236}">
                <a16:creationId xmlns:a16="http://schemas.microsoft.com/office/drawing/2014/main" id="{652937FB-CDE3-46B3-8481-AB5DB8C4BABA}"/>
              </a:ext>
            </a:extLst>
          </p:cNvPr>
          <p:cNvSpPr/>
          <p:nvPr/>
        </p:nvSpPr>
        <p:spPr>
          <a:xfrm>
            <a:off x="11091210" y="6086479"/>
            <a:ext cx="600974" cy="60097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44" name="Marcador de número de diapositiva 5">
            <a:extLst>
              <a:ext uri="{FF2B5EF4-FFF2-40B4-BE49-F238E27FC236}">
                <a16:creationId xmlns:a16="http://schemas.microsoft.com/office/drawing/2014/main" id="{11457662-C1A5-4B93-8E30-88025E27C462}"/>
              </a:ext>
            </a:extLst>
          </p:cNvPr>
          <p:cNvSpPr txBox="1">
            <a:spLocks/>
          </p:cNvSpPr>
          <p:nvPr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fld id="{247A4EEE-49CE-4F6C-BF32-B7FCC5EBBF45}" type="slidenum">
              <a:rPr lang="es-ES" sz="1200" smtClean="0">
                <a:solidFill>
                  <a:schemeClr val="bg1"/>
                </a:solidFill>
              </a:rPr>
              <a:pPr algn="ctr" rtl="0"/>
              <a:t>8</a:t>
            </a:fld>
            <a:endParaRPr lang="es-ES" sz="1200">
              <a:solidFill>
                <a:schemeClr val="bg1"/>
              </a:solidFill>
            </a:endParaRPr>
          </a:p>
        </p:txBody>
      </p:sp>
      <p:sp>
        <p:nvSpPr>
          <p:cNvPr id="17" name="Google Shape;175;p21">
            <a:extLst>
              <a:ext uri="{FF2B5EF4-FFF2-40B4-BE49-F238E27FC236}">
                <a16:creationId xmlns:a16="http://schemas.microsoft.com/office/drawing/2014/main" id="{5E5BB265-BA8E-482E-B6DF-710A079317F9}"/>
              </a:ext>
            </a:extLst>
          </p:cNvPr>
          <p:cNvSpPr/>
          <p:nvPr/>
        </p:nvSpPr>
        <p:spPr>
          <a:xfrm>
            <a:off x="0" y="207814"/>
            <a:ext cx="5920509" cy="624408"/>
          </a:xfrm>
          <a:prstGeom prst="rect">
            <a:avLst/>
          </a:prstGeom>
          <a:solidFill>
            <a:schemeClr val="accent5">
              <a:alpha val="76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s-ES" sz="3600" b="1" i="1" dirty="0">
                <a:solidFill>
                  <a:srgbClr val="FFFFFF"/>
                </a:solidFill>
              </a:rPr>
              <a:t>Dinámica de trabajo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4456108B-28B2-4723-B5FA-F1508339A2F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678882" y="94454"/>
            <a:ext cx="1513118" cy="851128"/>
          </a:xfrm>
          <a:prstGeom prst="rect">
            <a:avLst/>
          </a:prstGeom>
        </p:spPr>
      </p:pic>
      <p:sp>
        <p:nvSpPr>
          <p:cNvPr id="21" name="Rectángulo: esquinas redondeadas 20">
            <a:extLst>
              <a:ext uri="{FF2B5EF4-FFF2-40B4-BE49-F238E27FC236}">
                <a16:creationId xmlns:a16="http://schemas.microsoft.com/office/drawing/2014/main" id="{D200C23D-DFAB-4EBB-A6BD-946110777FEF}"/>
              </a:ext>
            </a:extLst>
          </p:cNvPr>
          <p:cNvSpPr/>
          <p:nvPr/>
        </p:nvSpPr>
        <p:spPr>
          <a:xfrm>
            <a:off x="499816" y="1031537"/>
            <a:ext cx="11192368" cy="5003509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s-ES" sz="3600" b="1" dirty="0">
              <a:solidFill>
                <a:srgbClr val="E7E6E6">
                  <a:lumMod val="50000"/>
                </a:srgbClr>
              </a:solidFill>
              <a:latin typeface="Raleway" panose="020B0604020202020204" charset="0"/>
              <a:cs typeface="Raleway" panose="020B0604020202020204" charset="0"/>
            </a:endParaRPr>
          </a:p>
        </p:txBody>
      </p:sp>
      <p:sp>
        <p:nvSpPr>
          <p:cNvPr id="22" name="Rectángulo: esquinas redondeadas 21">
            <a:extLst>
              <a:ext uri="{FF2B5EF4-FFF2-40B4-BE49-F238E27FC236}">
                <a16:creationId xmlns:a16="http://schemas.microsoft.com/office/drawing/2014/main" id="{107809F2-6BF9-44B6-A0DD-8BE21BA6CAD2}"/>
              </a:ext>
            </a:extLst>
          </p:cNvPr>
          <p:cNvSpPr/>
          <p:nvPr/>
        </p:nvSpPr>
        <p:spPr>
          <a:xfrm>
            <a:off x="1128245" y="1291696"/>
            <a:ext cx="9935510" cy="86730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ES" sz="2800" b="1" dirty="0">
                <a:solidFill>
                  <a:srgbClr val="E7E6E6">
                    <a:lumMod val="50000"/>
                  </a:srgbClr>
                </a:solidFill>
                <a:latin typeface="Raleway" panose="020B0604020202020204" charset="0"/>
                <a:cs typeface="Raleway" panose="020B0604020202020204" charset="0"/>
              </a:rPr>
              <a:t>PREPARACIÓN DE LOS DATOS</a:t>
            </a:r>
          </a:p>
        </p:txBody>
      </p:sp>
      <p:sp>
        <p:nvSpPr>
          <p:cNvPr id="33" name="Rectángulo: esquinas redondeadas 32">
            <a:extLst>
              <a:ext uri="{FF2B5EF4-FFF2-40B4-BE49-F238E27FC236}">
                <a16:creationId xmlns:a16="http://schemas.microsoft.com/office/drawing/2014/main" id="{69384310-2B66-439D-B29F-6809CFA194B2}"/>
              </a:ext>
            </a:extLst>
          </p:cNvPr>
          <p:cNvSpPr/>
          <p:nvPr/>
        </p:nvSpPr>
        <p:spPr>
          <a:xfrm>
            <a:off x="1128245" y="2479714"/>
            <a:ext cx="9935510" cy="86730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ES" sz="2800" b="1" dirty="0">
                <a:solidFill>
                  <a:srgbClr val="E7E6E6">
                    <a:lumMod val="50000"/>
                  </a:srgbClr>
                </a:solidFill>
                <a:latin typeface="Raleway" panose="020B0604020202020204" charset="0"/>
                <a:cs typeface="Raleway" panose="020B0604020202020204" charset="0"/>
              </a:rPr>
              <a:t>CLUSTERING</a:t>
            </a:r>
          </a:p>
        </p:txBody>
      </p:sp>
      <p:sp>
        <p:nvSpPr>
          <p:cNvPr id="34" name="Rectángulo: esquinas redondeadas 33">
            <a:extLst>
              <a:ext uri="{FF2B5EF4-FFF2-40B4-BE49-F238E27FC236}">
                <a16:creationId xmlns:a16="http://schemas.microsoft.com/office/drawing/2014/main" id="{09FC5B4E-4808-4D2B-B9C1-EEF202D855F8}"/>
              </a:ext>
            </a:extLst>
          </p:cNvPr>
          <p:cNvSpPr/>
          <p:nvPr/>
        </p:nvSpPr>
        <p:spPr>
          <a:xfrm>
            <a:off x="1128245" y="3667732"/>
            <a:ext cx="9935510" cy="86730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ES" sz="2800" b="1" dirty="0">
                <a:solidFill>
                  <a:srgbClr val="E7E6E6">
                    <a:lumMod val="50000"/>
                  </a:srgbClr>
                </a:solidFill>
                <a:latin typeface="Raleway" panose="020B0604020202020204" charset="0"/>
                <a:cs typeface="Raleway" panose="020B0604020202020204" charset="0"/>
              </a:rPr>
              <a:t>CLASIFICACIÓN</a:t>
            </a:r>
          </a:p>
        </p:txBody>
      </p:sp>
      <p:sp>
        <p:nvSpPr>
          <p:cNvPr id="35" name="Rectángulo: esquinas redondeadas 34">
            <a:extLst>
              <a:ext uri="{FF2B5EF4-FFF2-40B4-BE49-F238E27FC236}">
                <a16:creationId xmlns:a16="http://schemas.microsoft.com/office/drawing/2014/main" id="{AD3FDF58-29CA-43CD-9334-102A46722B16}"/>
              </a:ext>
            </a:extLst>
          </p:cNvPr>
          <p:cNvSpPr/>
          <p:nvPr/>
        </p:nvSpPr>
        <p:spPr>
          <a:xfrm>
            <a:off x="1128245" y="4855750"/>
            <a:ext cx="9935510" cy="86730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ES" sz="2800" b="1" dirty="0">
                <a:solidFill>
                  <a:srgbClr val="E7E6E6">
                    <a:lumMod val="50000"/>
                  </a:srgbClr>
                </a:solidFill>
                <a:latin typeface="Raleway" panose="020B0604020202020204" charset="0"/>
                <a:cs typeface="Raleway" panose="020B0604020202020204" charset="0"/>
              </a:rPr>
              <a:t>REGLAS DE ASOCIACIÓN</a:t>
            </a:r>
          </a:p>
        </p:txBody>
      </p:sp>
      <p:pic>
        <p:nvPicPr>
          <p:cNvPr id="5" name="Imagen 4" descr="Icono&#10;&#10;Descripción generada automáticamente">
            <a:extLst>
              <a:ext uri="{FF2B5EF4-FFF2-40B4-BE49-F238E27FC236}">
                <a16:creationId xmlns:a16="http://schemas.microsoft.com/office/drawing/2014/main" id="{2EF1FBAA-E3E7-4106-80D5-590DC6C954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1179045" y="1123502"/>
            <a:ext cx="1195855" cy="1195855"/>
          </a:xfrm>
          <a:prstGeom prst="rect">
            <a:avLst/>
          </a:prstGeom>
        </p:spPr>
      </p:pic>
      <p:pic>
        <p:nvPicPr>
          <p:cNvPr id="37" name="Imagen 36">
            <a:extLst>
              <a:ext uri="{FF2B5EF4-FFF2-40B4-BE49-F238E27FC236}">
                <a16:creationId xmlns:a16="http://schemas.microsoft.com/office/drawing/2014/main" id="{AEFC0230-6E58-4A90-BE1D-0D1FB2D0688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 flipH="1">
            <a:off x="1166344" y="2319357"/>
            <a:ext cx="1195855" cy="1195855"/>
          </a:xfrm>
          <a:prstGeom prst="rect">
            <a:avLst/>
          </a:prstGeom>
        </p:spPr>
      </p:pic>
      <p:pic>
        <p:nvPicPr>
          <p:cNvPr id="38" name="Imagen 37">
            <a:extLst>
              <a:ext uri="{FF2B5EF4-FFF2-40B4-BE49-F238E27FC236}">
                <a16:creationId xmlns:a16="http://schemas.microsoft.com/office/drawing/2014/main" id="{7EE6AB25-5325-485F-BF99-69B1A63F687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 flipH="1">
            <a:off x="1179044" y="3563038"/>
            <a:ext cx="1195855" cy="1195855"/>
          </a:xfrm>
          <a:prstGeom prst="rect">
            <a:avLst/>
          </a:prstGeom>
        </p:spPr>
      </p:pic>
      <p:pic>
        <p:nvPicPr>
          <p:cNvPr id="39" name="Imagen 38">
            <a:extLst>
              <a:ext uri="{FF2B5EF4-FFF2-40B4-BE49-F238E27FC236}">
                <a16:creationId xmlns:a16="http://schemas.microsoft.com/office/drawing/2014/main" id="{7214BCD3-F2E3-445A-A6EF-1403013AB885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 flipH="1">
            <a:off x="1128243" y="4691474"/>
            <a:ext cx="1195855" cy="1195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919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arcador de posición de imagen 6">
            <a:extLst>
              <a:ext uri="{FF2B5EF4-FFF2-40B4-BE49-F238E27FC236}">
                <a16:creationId xmlns:a16="http://schemas.microsoft.com/office/drawing/2014/main" id="{3C2A7DCB-B005-424A-8446-ACA533D0BC8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l="17964" r="33950"/>
          <a:stretch/>
        </p:blipFill>
        <p:spPr>
          <a:xfrm>
            <a:off x="7235678" y="0"/>
            <a:ext cx="4956322" cy="6858000"/>
          </a:xfrm>
        </p:spPr>
      </p:pic>
      <p:grpSp>
        <p:nvGrpSpPr>
          <p:cNvPr id="11" name="Grupo 10" descr="elemento decorativo">
            <a:extLst>
              <a:ext uri="{FF2B5EF4-FFF2-40B4-BE49-F238E27FC236}">
                <a16:creationId xmlns:a16="http://schemas.microsoft.com/office/drawing/2014/main" id="{AB025618-C830-4992-9CD3-D9E49BC79E67}"/>
              </a:ext>
            </a:extLst>
          </p:cNvPr>
          <p:cNvGrpSpPr/>
          <p:nvPr/>
        </p:nvGrpSpPr>
        <p:grpSpPr>
          <a:xfrm>
            <a:off x="2595847" y="0"/>
            <a:ext cx="7388298" cy="6858000"/>
            <a:chOff x="1826589" y="0"/>
            <a:chExt cx="7388298" cy="6858000"/>
          </a:xfrm>
        </p:grpSpPr>
        <p:sp>
          <p:nvSpPr>
            <p:cNvPr id="10" name="Paralelogramo 9">
              <a:extLst>
                <a:ext uri="{FF2B5EF4-FFF2-40B4-BE49-F238E27FC236}">
                  <a16:creationId xmlns:a16="http://schemas.microsoft.com/office/drawing/2014/main" id="{11E692D4-6AEA-4652-A7AE-A02328258A55}"/>
                </a:ext>
              </a:extLst>
            </p:cNvPr>
            <p:cNvSpPr/>
            <p:nvPr/>
          </p:nvSpPr>
          <p:spPr>
            <a:xfrm>
              <a:off x="2618099" y="0"/>
              <a:ext cx="6596788" cy="6858000"/>
            </a:xfrm>
            <a:prstGeom prst="parallelogram">
              <a:avLst/>
            </a:prstGeom>
            <a:solidFill>
              <a:schemeClr val="bg1">
                <a:alpha val="8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/>
            </a:p>
          </p:txBody>
        </p:sp>
        <p:sp>
          <p:nvSpPr>
            <p:cNvPr id="9" name="Paralelogramo 8">
              <a:extLst>
                <a:ext uri="{FF2B5EF4-FFF2-40B4-BE49-F238E27FC236}">
                  <a16:creationId xmlns:a16="http://schemas.microsoft.com/office/drawing/2014/main" id="{A134AA32-2418-4A09-9BA8-ED7207AC0D74}"/>
                </a:ext>
              </a:extLst>
            </p:cNvPr>
            <p:cNvSpPr/>
            <p:nvPr/>
          </p:nvSpPr>
          <p:spPr>
            <a:xfrm>
              <a:off x="2340861" y="0"/>
              <a:ext cx="6596788" cy="6858000"/>
            </a:xfrm>
            <a:prstGeom prst="parallelogram">
              <a:avLst/>
            </a:prstGeom>
            <a:solidFill>
              <a:schemeClr val="bg1">
                <a:alpha val="6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/>
            </a:p>
          </p:txBody>
        </p:sp>
        <p:sp>
          <p:nvSpPr>
            <p:cNvPr id="22" name="Paralelogramo 21">
              <a:extLst>
                <a:ext uri="{FF2B5EF4-FFF2-40B4-BE49-F238E27FC236}">
                  <a16:creationId xmlns:a16="http://schemas.microsoft.com/office/drawing/2014/main" id="{0051AD99-BC4A-487F-BE1C-486FC5B8E9F2}"/>
                </a:ext>
              </a:extLst>
            </p:cNvPr>
            <p:cNvSpPr/>
            <p:nvPr/>
          </p:nvSpPr>
          <p:spPr>
            <a:xfrm>
              <a:off x="1826589" y="0"/>
              <a:ext cx="6596788" cy="6858000"/>
            </a:xfrm>
            <a:prstGeom prst="parallelogram">
              <a:avLst/>
            </a:prstGeom>
            <a:solidFill>
              <a:schemeClr val="bg1">
                <a:alpha val="8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/>
            </a:p>
          </p:txBody>
        </p:sp>
      </p:grpSp>
      <p:sp>
        <p:nvSpPr>
          <p:cNvPr id="28" name="Google Shape;175;p21">
            <a:extLst>
              <a:ext uri="{FF2B5EF4-FFF2-40B4-BE49-F238E27FC236}">
                <a16:creationId xmlns:a16="http://schemas.microsoft.com/office/drawing/2014/main" id="{AF21D79A-9CC1-4CB7-8C11-393E93B08BD0}"/>
              </a:ext>
            </a:extLst>
          </p:cNvPr>
          <p:cNvSpPr/>
          <p:nvPr/>
        </p:nvSpPr>
        <p:spPr>
          <a:xfrm>
            <a:off x="-14504" y="3238548"/>
            <a:ext cx="7605380" cy="1028502"/>
          </a:xfrm>
          <a:prstGeom prst="rect">
            <a:avLst/>
          </a:prstGeom>
          <a:solidFill>
            <a:schemeClr val="accent5">
              <a:alpha val="76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s-MX" sz="3600" b="1" i="1" dirty="0">
                <a:solidFill>
                  <a:srgbClr val="FFFFFF"/>
                </a:solidFill>
              </a:rPr>
              <a:t>PREPARACIÓN DE LOS DATOS</a:t>
            </a:r>
            <a:endParaRPr lang="es-ES" sz="3600" b="1" i="1" dirty="0">
              <a:solidFill>
                <a:srgbClr val="FFFFFF"/>
              </a:solidFill>
            </a:endParaRPr>
          </a:p>
        </p:txBody>
      </p:sp>
      <p:sp>
        <p:nvSpPr>
          <p:cNvPr id="14" name="Rectángulo 13" descr="elemento decorativo">
            <a:extLst>
              <a:ext uri="{FF2B5EF4-FFF2-40B4-BE49-F238E27FC236}">
                <a16:creationId xmlns:a16="http://schemas.microsoft.com/office/drawing/2014/main" id="{C862BC4D-BD7A-417E-A34A-59CE4D4A6AC8}"/>
              </a:ext>
            </a:extLst>
          </p:cNvPr>
          <p:cNvSpPr/>
          <p:nvPr/>
        </p:nvSpPr>
        <p:spPr>
          <a:xfrm>
            <a:off x="0" y="6355760"/>
            <a:ext cx="12192000" cy="91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15" name="Elipse 14" descr="elemento decorativo">
            <a:extLst>
              <a:ext uri="{FF2B5EF4-FFF2-40B4-BE49-F238E27FC236}">
                <a16:creationId xmlns:a16="http://schemas.microsoft.com/office/drawing/2014/main" id="{652937FB-CDE3-46B3-8481-AB5DB8C4BABA}"/>
              </a:ext>
            </a:extLst>
          </p:cNvPr>
          <p:cNvSpPr/>
          <p:nvPr/>
        </p:nvSpPr>
        <p:spPr>
          <a:xfrm>
            <a:off x="11091210" y="6086479"/>
            <a:ext cx="600974" cy="60097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44" name="Marcador de número de diapositiva 5">
            <a:extLst>
              <a:ext uri="{FF2B5EF4-FFF2-40B4-BE49-F238E27FC236}">
                <a16:creationId xmlns:a16="http://schemas.microsoft.com/office/drawing/2014/main" id="{11457662-C1A5-4B93-8E30-88025E27C462}"/>
              </a:ext>
            </a:extLst>
          </p:cNvPr>
          <p:cNvSpPr txBox="1">
            <a:spLocks/>
          </p:cNvSpPr>
          <p:nvPr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fld id="{247A4EEE-49CE-4F6C-BF32-B7FCC5EBBF45}" type="slidenum">
              <a:rPr lang="es-ES" sz="1200" smtClean="0">
                <a:solidFill>
                  <a:schemeClr val="bg1"/>
                </a:solidFill>
              </a:rPr>
              <a:pPr algn="ctr" rtl="0"/>
              <a:t>9</a:t>
            </a:fld>
            <a:endParaRPr lang="es-ES" sz="1200">
              <a:solidFill>
                <a:schemeClr val="bg1"/>
              </a:solidFill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EE4199A-51D9-4A49-9CB9-9842BF13EAE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-280257" y="170900"/>
            <a:ext cx="3410478" cy="1918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0468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theme/theme1.xml><?xml version="1.0" encoding="utf-8"?>
<a:theme xmlns:a="http://schemas.openxmlformats.org/drawingml/2006/main" name="Tema de Office">
  <a:themeElements>
    <a:clrScheme name="MSFT_04_Education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B2606E"/>
      </a:accent1>
      <a:accent2>
        <a:srgbClr val="0F3955"/>
      </a:accent2>
      <a:accent3>
        <a:srgbClr val="FFC000"/>
      </a:accent3>
      <a:accent4>
        <a:srgbClr val="BF678E"/>
      </a:accent4>
      <a:accent5>
        <a:srgbClr val="731F1C"/>
      </a:accent5>
      <a:accent6>
        <a:srgbClr val="7A9E56"/>
      </a:accent6>
      <a:hlink>
        <a:srgbClr val="00B0F0"/>
      </a:hlink>
      <a:folHlink>
        <a:srgbClr val="595959"/>
      </a:folHlink>
    </a:clrScheme>
    <a:fontScheme name="MSFT_04_Education">
      <a:majorFont>
        <a:latin typeface="Corbel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0478227_TF00475556" id="{4DA04894-5009-4EFB-8513-026C48A536EA}" vid="{D0411C1F-0FA0-4D17-9B40-BC52A8EC834F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CE59226CB0B64C45A11E53CC7F07236F" ma:contentTypeVersion="13" ma:contentTypeDescription="Crear nuevo documento." ma:contentTypeScope="" ma:versionID="f675c69e85b82a05120bd490b743b96c">
  <xsd:schema xmlns:xsd="http://www.w3.org/2001/XMLSchema" xmlns:xs="http://www.w3.org/2001/XMLSchema" xmlns:p="http://schemas.microsoft.com/office/2006/metadata/properties" xmlns:ns3="a446f911-a90a-42b2-9601-642839473eb5" xmlns:ns4="f430adca-5b21-422c-9bf9-b6cd19e9c7e3" targetNamespace="http://schemas.microsoft.com/office/2006/metadata/properties" ma:root="true" ma:fieldsID="c3cbb00a2de0f505b5f21935ae9c52cd" ns3:_="" ns4:_="">
    <xsd:import namespace="a446f911-a90a-42b2-9601-642839473eb5"/>
    <xsd:import namespace="f430adca-5b21-422c-9bf9-b6cd19e9c7e3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Location" minOccurs="0"/>
                <xsd:element ref="ns3:MediaServiceGenerationTime" minOccurs="0"/>
                <xsd:element ref="ns3:MediaServiceEventHashCode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446f911-a90a-42b2-9601-642839473eb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OCR" ma:index="12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3" nillable="true" ma:displayName="MediaServiceLocation" ma:internalName="MediaServiceLocation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430adca-5b21-422c-9bf9-b6cd19e9c7e3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Compartid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Detalles de uso compartido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8" nillable="true" ma:displayName="Hash de la sugerencia para compartir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8EF2EA6-C359-49A4-94D8-F80691BBB41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446f911-a90a-42b2-9601-642839473eb5"/>
    <ds:schemaRef ds:uri="f430adca-5b21-422c-9bf9-b6cd19e9c7e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549A191-EC8C-4AA6-9C64-D32B5F047436}">
  <ds:schemaRefs>
    <ds:schemaRef ds:uri="http://purl.org/dc/dcmitype/"/>
    <ds:schemaRef ds:uri="http://schemas.microsoft.com/office/infopath/2007/PartnerControls"/>
    <ds:schemaRef ds:uri="a446f911-a90a-42b2-9601-642839473eb5"/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f430adca-5b21-422c-9bf9-b6cd19e9c7e3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8941CEA3-A3B3-4568-9E84-C4619CC82DF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1263</Words>
  <Application>Microsoft Office PowerPoint</Application>
  <PresentationFormat>Panorámica</PresentationFormat>
  <Paragraphs>305</Paragraphs>
  <Slides>51</Slides>
  <Notes>51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51</vt:i4>
      </vt:variant>
    </vt:vector>
  </HeadingPairs>
  <TitlesOfParts>
    <vt:vector size="58" baseType="lpstr">
      <vt:lpstr>Arial</vt:lpstr>
      <vt:lpstr>ArialMT</vt:lpstr>
      <vt:lpstr>Calibri</vt:lpstr>
      <vt:lpstr>Calibri Light</vt:lpstr>
      <vt:lpstr>Corbel</vt:lpstr>
      <vt:lpstr>Raleway</vt:lpstr>
      <vt:lpstr>Tema de Office</vt:lpstr>
      <vt:lpstr>TID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¡GRACIAS!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CLARIFY</dc:title>
  <dc:creator/>
  <cp:lastModifiedBy/>
  <cp:revision>6</cp:revision>
  <dcterms:created xsi:type="dcterms:W3CDTF">2020-06-10T12:30:31Z</dcterms:created>
  <dcterms:modified xsi:type="dcterms:W3CDTF">2021-02-17T16:13:49Z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0x010100CE59226CB0B64C45A11E53CC7F07236F</vt:lpwstr>
  </property>
</Properties>
</file>